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9"/>
  </p:notesMasterIdLst>
  <p:sldIdLst>
    <p:sldId id="320" r:id="rId2"/>
    <p:sldId id="329" r:id="rId3"/>
    <p:sldId id="345" r:id="rId4"/>
    <p:sldId id="331" r:id="rId5"/>
    <p:sldId id="333" r:id="rId6"/>
    <p:sldId id="347" r:id="rId7"/>
    <p:sldId id="343" r:id="rId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000"/>
    <a:srgbClr val="DE0000"/>
    <a:srgbClr val="FFE7E7"/>
    <a:srgbClr val="FFDDDD"/>
    <a:srgbClr val="FFF7F7"/>
    <a:srgbClr val="8E0000"/>
    <a:srgbClr val="460000"/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0" autoAdjust="0"/>
    <p:restoredTop sz="94082" autoAdjust="0"/>
  </p:normalViewPr>
  <p:slideViewPr>
    <p:cSldViewPr>
      <p:cViewPr varScale="1">
        <p:scale>
          <a:sx n="48" d="100"/>
          <a:sy n="48" d="100"/>
        </p:scale>
        <p:origin x="1498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07/relationships/hdphoto" Target="../media/hdphoto2.wdp"/><Relationship Id="rId1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gpu.ru/obrazovanie/institutes/ispo/academicbuilding/kolledzh-izmajlovo/" TargetMode="External"/><Relationship Id="rId2" Type="http://schemas.openxmlformats.org/officeDocument/2006/relationships/hyperlink" Target="https://www.mgpu.ru/obrazovanie/institutes/ispo/academicbuilding/kolledzh-dorogomilovo/" TargetMode="External"/><Relationship Id="rId1" Type="http://schemas.openxmlformats.org/officeDocument/2006/relationships/hyperlink" Target="https://www.mgpu.ru/obrazovanie/institutes/ispo/academicbuilding/kolledzh-arbat/" TargetMode="External"/><Relationship Id="rId6" Type="http://schemas.openxmlformats.org/officeDocument/2006/relationships/hyperlink" Target="https://www.mgpu.ru/obrazovanie/institutes/ispo/academicbuilding/kolledzh-cheremushki/" TargetMode="External"/><Relationship Id="rId5" Type="http://schemas.openxmlformats.org/officeDocument/2006/relationships/hyperlink" Target="https://www.mgpu.ru/obrazovanie/institutes/ispo/academicbuilding/kolledzh-medvedkovo/" TargetMode="External"/><Relationship Id="rId4" Type="http://schemas.openxmlformats.org/officeDocument/2006/relationships/hyperlink" Target="https://www.mgpu.ru/obrazovanie/institutes/ispo/academicbuilding/kolledzh-im-s-ya-marshaka/" TargetMode="Externa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07/relationships/hdphoto" Target="../media/hdphoto2.wdp"/><Relationship Id="rId1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gpu.ru/obrazovanie/institutes/ispo/academicbuilding/kolledzh-im-s-ya-marshaka/" TargetMode="External"/><Relationship Id="rId2" Type="http://schemas.openxmlformats.org/officeDocument/2006/relationships/hyperlink" Target="https://www.mgpu.ru/obrazovanie/institutes/ispo/academicbuilding/kolledzh-medvedkovo/" TargetMode="External"/><Relationship Id="rId1" Type="http://schemas.openxmlformats.org/officeDocument/2006/relationships/hyperlink" Target="https://www.mgpu.ru/obrazovanie/institutes/ispo/academicbuilding/kolledzh-cheremushki/" TargetMode="External"/><Relationship Id="rId6" Type="http://schemas.openxmlformats.org/officeDocument/2006/relationships/hyperlink" Target="https://www.mgpu.ru/obrazovanie/institutes/ispo/academicbuilding/kolledzh-arbat/" TargetMode="External"/><Relationship Id="rId5" Type="http://schemas.openxmlformats.org/officeDocument/2006/relationships/hyperlink" Target="https://www.mgpu.ru/obrazovanie/institutes/ispo/academicbuilding/kolledzh-dorogomilovo/" TargetMode="External"/><Relationship Id="rId4" Type="http://schemas.openxmlformats.org/officeDocument/2006/relationships/hyperlink" Target="https://www.mgpu.ru/obrazovanie/institutes/ispo/academicbuilding/kolledzh-izmajlovo/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570349-7DA7-4B79-86E5-9D366F7846B6}" type="doc">
      <dgm:prSet loTypeId="urn:microsoft.com/office/officeart/2005/8/layout/vList3#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7C05C2-8CF1-4398-A717-D05E20EDE044}">
      <dgm:prSet phldrT="[Текст]" custT="1"/>
      <dgm:spPr>
        <a:solidFill>
          <a:srgbClr val="EC0000"/>
        </a:solidFill>
        <a:ln w="25400">
          <a:solidFill>
            <a:schemeClr val="bg1">
              <a:lumMod val="65000"/>
            </a:schemeClr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atte">
          <a:bevelT w="88900" h="203200"/>
          <a:bevelB w="165100" h="254000"/>
        </a:sp3d>
      </dgm:spPr>
      <dgm:t>
        <a:bodyPr/>
        <a:lstStyle/>
        <a:p>
          <a:pPr algn="ctr">
            <a:lnSpc>
              <a:spcPct val="100000"/>
            </a:lnSpc>
          </a:pPr>
          <a:endParaRPr lang="ru-RU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lnSpc>
              <a:spcPct val="100000"/>
            </a:lnSpc>
          </a:pPr>
          <a:r>
            <a: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 2014 года в структуре</a:t>
          </a:r>
          <a:br>
            <a: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ГАОУ ВО «Московский городской </a:t>
          </a:r>
          <a:br>
            <a: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педагогический университет» </a:t>
          </a:r>
        </a:p>
        <a:p>
          <a:pPr algn="ctr">
            <a:lnSpc>
              <a:spcPct val="100000"/>
            </a:lnSpc>
          </a:pPr>
          <a:endParaRPr lang="ru-RU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3226EF-6034-4207-A4E5-C51257BD7302}" type="parTrans" cxnId="{63AB694E-608A-4399-AA75-1AD6021B16B0}">
      <dgm:prSet/>
      <dgm:spPr/>
      <dgm:t>
        <a:bodyPr/>
        <a:lstStyle/>
        <a:p>
          <a:pPr>
            <a:lnSpc>
              <a:spcPct val="100000"/>
            </a:lnSpc>
          </a:pPr>
          <a:endParaRPr lang="ru-RU" sz="24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3F7865-8C99-44EE-90BF-840F7F548C11}" type="sibTrans" cxnId="{63AB694E-608A-4399-AA75-1AD6021B16B0}">
      <dgm:prSet/>
      <dgm:spPr/>
      <dgm:t>
        <a:bodyPr/>
        <a:lstStyle/>
        <a:p>
          <a:pPr>
            <a:lnSpc>
              <a:spcPct val="100000"/>
            </a:lnSpc>
          </a:pPr>
          <a:endParaRPr lang="ru-RU" sz="24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F94782-A1E1-46A2-A7D6-7E8E3B78C0E6}">
      <dgm:prSet phldrT="[Текст]" custT="1"/>
      <dgm:spPr>
        <a:solidFill>
          <a:schemeClr val="bg1">
            <a:lumMod val="65000"/>
          </a:schemeClr>
        </a:solidFill>
        <a:ln w="25400">
          <a:solidFill>
            <a:schemeClr val="bg1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3334 обучающихся </a:t>
          </a:r>
          <a:br>
            <a: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 специальностям СПО</a:t>
          </a:r>
          <a:br>
            <a: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 2019 году</a:t>
          </a:r>
        </a:p>
      </dgm:t>
    </dgm:pt>
    <dgm:pt modelId="{41ED6FA2-F2AF-451D-AC8C-4F3931664B66}" type="parTrans" cxnId="{60E0E907-88B0-420A-B5E6-F275977831B1}">
      <dgm:prSet/>
      <dgm:spPr/>
      <dgm:t>
        <a:bodyPr/>
        <a:lstStyle/>
        <a:p>
          <a:pPr>
            <a:lnSpc>
              <a:spcPct val="100000"/>
            </a:lnSpc>
          </a:pPr>
          <a:endParaRPr lang="ru-RU" sz="24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C2E412-BBF5-4E1B-9E58-0E364B841E27}" type="sibTrans" cxnId="{60E0E907-88B0-420A-B5E6-F275977831B1}">
      <dgm:prSet/>
      <dgm:spPr/>
      <dgm:t>
        <a:bodyPr/>
        <a:lstStyle/>
        <a:p>
          <a:pPr>
            <a:lnSpc>
              <a:spcPct val="100000"/>
            </a:lnSpc>
          </a:pPr>
          <a:endParaRPr lang="ru-RU" sz="240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C11902-31F3-4F3F-A2E1-542C51CDDBC5}" type="pres">
      <dgm:prSet presAssocID="{E2570349-7DA7-4B79-86E5-9D366F7846B6}" presName="linearFlow" presStyleCnt="0">
        <dgm:presLayoutVars>
          <dgm:dir/>
          <dgm:resizeHandles val="exact"/>
        </dgm:presLayoutVars>
      </dgm:prSet>
      <dgm:spPr/>
    </dgm:pt>
    <dgm:pt modelId="{A8686E36-36F9-4D66-898F-F3806285DE70}" type="pres">
      <dgm:prSet presAssocID="{0B7C05C2-8CF1-4398-A717-D05E20EDE044}" presName="composite" presStyleCnt="0"/>
      <dgm:spPr/>
    </dgm:pt>
    <dgm:pt modelId="{19CF3CCB-5ED9-4E28-9E2E-A1897C66235B}" type="pres">
      <dgm:prSet presAssocID="{0B7C05C2-8CF1-4398-A717-D05E20EDE044}" presName="imgShp" presStyleLbl="fgImgPlace1" presStyleIdx="0" presStyleCnt="2" custLinFactNeighborX="-16758"/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3F63D47-CD2C-4FCC-ABC8-156023AF1F20}" type="pres">
      <dgm:prSet presAssocID="{0B7C05C2-8CF1-4398-A717-D05E20EDE044}" presName="txShp" presStyleLbl="node1" presStyleIdx="0" presStyleCnt="2" custScaleX="130512" custLinFactNeighborX="102" custLinFactNeighborY="-25">
        <dgm:presLayoutVars>
          <dgm:bulletEnabled val="1"/>
        </dgm:presLayoutVars>
      </dgm:prSet>
      <dgm:spPr/>
    </dgm:pt>
    <dgm:pt modelId="{9D29CD10-FEB3-4819-B829-48DD1160010A}" type="pres">
      <dgm:prSet presAssocID="{143F7865-8C99-44EE-90BF-840F7F548C11}" presName="spacing" presStyleCnt="0"/>
      <dgm:spPr/>
    </dgm:pt>
    <dgm:pt modelId="{9DBB373B-0425-4811-B9EE-8593F5C782A1}" type="pres">
      <dgm:prSet presAssocID="{1BF94782-A1E1-46A2-A7D6-7E8E3B78C0E6}" presName="composite" presStyleCnt="0"/>
      <dgm:spPr/>
    </dgm:pt>
    <dgm:pt modelId="{17F00E1A-CAC2-4623-8AED-DA727FA07365}" type="pres">
      <dgm:prSet presAssocID="{1BF94782-A1E1-46A2-A7D6-7E8E3B78C0E6}" presName="imgShp" presStyleLbl="fgImgPlace1" presStyleIdx="1" presStyleCnt="2" custLinFactNeighborX="-16758"/>
      <dgm:spPr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680DB2A-BADD-4414-AFAB-E9DD62ECC1A8}" type="pres">
      <dgm:prSet presAssocID="{1BF94782-A1E1-46A2-A7D6-7E8E3B78C0E6}" presName="txShp" presStyleLbl="node1" presStyleIdx="1" presStyleCnt="2" custScaleX="130360" custScaleY="136526">
        <dgm:presLayoutVars>
          <dgm:bulletEnabled val="1"/>
        </dgm:presLayoutVars>
      </dgm:prSet>
      <dgm:spPr/>
    </dgm:pt>
  </dgm:ptLst>
  <dgm:cxnLst>
    <dgm:cxn modelId="{60E0E907-88B0-420A-B5E6-F275977831B1}" srcId="{E2570349-7DA7-4B79-86E5-9D366F7846B6}" destId="{1BF94782-A1E1-46A2-A7D6-7E8E3B78C0E6}" srcOrd="1" destOrd="0" parTransId="{41ED6FA2-F2AF-451D-AC8C-4F3931664B66}" sibTransId="{D8C2E412-BBF5-4E1B-9E58-0E364B841E27}"/>
    <dgm:cxn modelId="{F8341A35-A5C1-6641-9F55-9627058AA73F}" type="presOf" srcId="{0B7C05C2-8CF1-4398-A717-D05E20EDE044}" destId="{63F63D47-CD2C-4FCC-ABC8-156023AF1F20}" srcOrd="0" destOrd="0" presId="urn:microsoft.com/office/officeart/2005/8/layout/vList3#1"/>
    <dgm:cxn modelId="{63AB694E-608A-4399-AA75-1AD6021B16B0}" srcId="{E2570349-7DA7-4B79-86E5-9D366F7846B6}" destId="{0B7C05C2-8CF1-4398-A717-D05E20EDE044}" srcOrd="0" destOrd="0" parTransId="{FE3226EF-6034-4207-A4E5-C51257BD7302}" sibTransId="{143F7865-8C99-44EE-90BF-840F7F548C11}"/>
    <dgm:cxn modelId="{BB0D6455-425B-F948-8D68-F72EA72F685F}" type="presOf" srcId="{1BF94782-A1E1-46A2-A7D6-7E8E3B78C0E6}" destId="{3680DB2A-BADD-4414-AFAB-E9DD62ECC1A8}" srcOrd="0" destOrd="0" presId="urn:microsoft.com/office/officeart/2005/8/layout/vList3#1"/>
    <dgm:cxn modelId="{757089D1-8508-7740-9322-5CC3F6C36704}" type="presOf" srcId="{E2570349-7DA7-4B79-86E5-9D366F7846B6}" destId="{F9C11902-31F3-4F3F-A2E1-542C51CDDBC5}" srcOrd="0" destOrd="0" presId="urn:microsoft.com/office/officeart/2005/8/layout/vList3#1"/>
    <dgm:cxn modelId="{B4812045-DD88-EB4D-8DBF-5F82B78ED08D}" type="presParOf" srcId="{F9C11902-31F3-4F3F-A2E1-542C51CDDBC5}" destId="{A8686E36-36F9-4D66-898F-F3806285DE70}" srcOrd="0" destOrd="0" presId="urn:microsoft.com/office/officeart/2005/8/layout/vList3#1"/>
    <dgm:cxn modelId="{575AA339-A498-7A42-85DF-C6E6808766CA}" type="presParOf" srcId="{A8686E36-36F9-4D66-898F-F3806285DE70}" destId="{19CF3CCB-5ED9-4E28-9E2E-A1897C66235B}" srcOrd="0" destOrd="0" presId="urn:microsoft.com/office/officeart/2005/8/layout/vList3#1"/>
    <dgm:cxn modelId="{4E87BF43-E522-824B-B8FA-FBCBF1833039}" type="presParOf" srcId="{A8686E36-36F9-4D66-898F-F3806285DE70}" destId="{63F63D47-CD2C-4FCC-ABC8-156023AF1F20}" srcOrd="1" destOrd="0" presId="urn:microsoft.com/office/officeart/2005/8/layout/vList3#1"/>
    <dgm:cxn modelId="{CE3882C8-ADAD-7C43-BE19-B89EEAB391DF}" type="presParOf" srcId="{F9C11902-31F3-4F3F-A2E1-542C51CDDBC5}" destId="{9D29CD10-FEB3-4819-B829-48DD1160010A}" srcOrd="1" destOrd="0" presId="urn:microsoft.com/office/officeart/2005/8/layout/vList3#1"/>
    <dgm:cxn modelId="{41798539-973C-1840-B146-500E31DEE5FC}" type="presParOf" srcId="{F9C11902-31F3-4F3F-A2E1-542C51CDDBC5}" destId="{9DBB373B-0425-4811-B9EE-8593F5C782A1}" srcOrd="2" destOrd="0" presId="urn:microsoft.com/office/officeart/2005/8/layout/vList3#1"/>
    <dgm:cxn modelId="{9C0A91F2-5424-0C49-9428-8D895A56C967}" type="presParOf" srcId="{9DBB373B-0425-4811-B9EE-8593F5C782A1}" destId="{17F00E1A-CAC2-4623-8AED-DA727FA07365}" srcOrd="0" destOrd="0" presId="urn:microsoft.com/office/officeart/2005/8/layout/vList3#1"/>
    <dgm:cxn modelId="{B4C81622-4917-FF4F-8DD5-69B2C430FA1E}" type="presParOf" srcId="{9DBB373B-0425-4811-B9EE-8593F5C782A1}" destId="{3680DB2A-BADD-4414-AFAB-E9DD62ECC1A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96E1AB-6551-4AF7-B070-257C38F385E2}" type="doc">
      <dgm:prSet loTypeId="urn:microsoft.com/office/officeart/2005/8/layout/process4" loCatId="list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BD41284-607D-48DE-A09C-AFD6176B0BD0}">
      <dgm:prSet/>
      <dgm:spPr/>
      <dgm:t>
        <a:bodyPr/>
        <a:lstStyle/>
        <a:p>
          <a:r>
            <a:rPr lang="ru-RU" b="1" i="0" dirty="0">
              <a:solidFill>
                <a:schemeClr val="tx1"/>
              </a:solidFill>
              <a:hlinkClick xmlns:r="http://schemas.openxmlformats.org/officeDocument/2006/relationships" r:id="rId1"/>
            </a:rPr>
            <a:t>«Колледж Арбат»</a:t>
          </a:r>
          <a:endParaRPr lang="ru-RU" b="0" i="0" dirty="0">
            <a:solidFill>
              <a:schemeClr val="tx1"/>
            </a:solidFill>
          </a:endParaRPr>
        </a:p>
      </dgm:t>
    </dgm:pt>
    <dgm:pt modelId="{F84A9BE0-B637-40D1-89D8-5BC176EED47A}" type="parTrans" cxnId="{9779DC0A-BD70-471E-ABC7-30D59D3CCE69}">
      <dgm:prSet/>
      <dgm:spPr/>
      <dgm:t>
        <a:bodyPr/>
        <a:lstStyle/>
        <a:p>
          <a:endParaRPr lang="ru-RU"/>
        </a:p>
      </dgm:t>
    </dgm:pt>
    <dgm:pt modelId="{9BC2EED6-0C35-4E67-8182-7339EEC253E8}" type="sibTrans" cxnId="{9779DC0A-BD70-471E-ABC7-30D59D3CCE69}">
      <dgm:prSet/>
      <dgm:spPr/>
      <dgm:t>
        <a:bodyPr/>
        <a:lstStyle/>
        <a:p>
          <a:endParaRPr lang="ru-RU"/>
        </a:p>
      </dgm:t>
    </dgm:pt>
    <dgm:pt modelId="{313DACA5-CE4B-421B-9FEB-AD30733575C0}">
      <dgm:prSet/>
      <dgm:spPr/>
      <dgm:t>
        <a:bodyPr/>
        <a:lstStyle/>
        <a:p>
          <a:r>
            <a:rPr lang="ru-RU" b="1" i="0" dirty="0">
              <a:hlinkClick xmlns:r="http://schemas.openxmlformats.org/officeDocument/2006/relationships" r:id="rId2"/>
            </a:rPr>
            <a:t>«Колледж </a:t>
          </a:r>
          <a:r>
            <a:rPr lang="ru-RU" b="1" i="0" dirty="0" err="1">
              <a:hlinkClick xmlns:r="http://schemas.openxmlformats.org/officeDocument/2006/relationships" r:id="rId2"/>
            </a:rPr>
            <a:t>Дорогомилово</a:t>
          </a:r>
          <a:r>
            <a:rPr lang="ru-RU" b="1" i="0" dirty="0">
              <a:hlinkClick xmlns:r="http://schemas.openxmlformats.org/officeDocument/2006/relationships" r:id="rId2"/>
            </a:rPr>
            <a:t>»</a:t>
          </a:r>
          <a:endParaRPr lang="ru-RU" b="0" i="0" dirty="0"/>
        </a:p>
      </dgm:t>
    </dgm:pt>
    <dgm:pt modelId="{B48E5F98-A46D-4293-A70A-17D43F1B214A}" type="parTrans" cxnId="{E3A87A92-5563-4AAB-AF76-B2B69184F81D}">
      <dgm:prSet/>
      <dgm:spPr/>
      <dgm:t>
        <a:bodyPr/>
        <a:lstStyle/>
        <a:p>
          <a:endParaRPr lang="ru-RU"/>
        </a:p>
      </dgm:t>
    </dgm:pt>
    <dgm:pt modelId="{16FEAC93-EDCE-4166-BEAC-41834556278E}" type="sibTrans" cxnId="{E3A87A92-5563-4AAB-AF76-B2B69184F81D}">
      <dgm:prSet/>
      <dgm:spPr/>
      <dgm:t>
        <a:bodyPr/>
        <a:lstStyle/>
        <a:p>
          <a:endParaRPr lang="ru-RU"/>
        </a:p>
      </dgm:t>
    </dgm:pt>
    <dgm:pt modelId="{1DE4644F-14B3-403A-AA0F-DAEE4E82F082}">
      <dgm:prSet/>
      <dgm:spPr/>
      <dgm:t>
        <a:bodyPr/>
        <a:lstStyle/>
        <a:p>
          <a:r>
            <a:rPr lang="ru-RU" b="1" i="0" dirty="0">
              <a:hlinkClick xmlns:r="http://schemas.openxmlformats.org/officeDocument/2006/relationships" r:id="rId3"/>
            </a:rPr>
            <a:t>«Колледж Измайлово»</a:t>
          </a:r>
          <a:endParaRPr lang="ru-RU" b="0" i="0" dirty="0"/>
        </a:p>
      </dgm:t>
    </dgm:pt>
    <dgm:pt modelId="{E7D0BF2B-C5C0-492E-9F8B-F33E00B9635A}" type="parTrans" cxnId="{7667E2C7-1993-40A9-BC50-A6B7BDA869B0}">
      <dgm:prSet/>
      <dgm:spPr/>
      <dgm:t>
        <a:bodyPr/>
        <a:lstStyle/>
        <a:p>
          <a:endParaRPr lang="ru-RU"/>
        </a:p>
      </dgm:t>
    </dgm:pt>
    <dgm:pt modelId="{01FF2BCC-E001-4B50-B437-2002C30578CE}" type="sibTrans" cxnId="{7667E2C7-1993-40A9-BC50-A6B7BDA869B0}">
      <dgm:prSet/>
      <dgm:spPr/>
      <dgm:t>
        <a:bodyPr/>
        <a:lstStyle/>
        <a:p>
          <a:endParaRPr lang="ru-RU"/>
        </a:p>
      </dgm:t>
    </dgm:pt>
    <dgm:pt modelId="{1FC76A4A-6B13-456F-BA27-83DEE7C7811A}">
      <dgm:prSet/>
      <dgm:spPr/>
      <dgm:t>
        <a:bodyPr/>
        <a:lstStyle/>
        <a:p>
          <a:r>
            <a:rPr lang="ru-RU" b="1" i="0" dirty="0">
              <a:hlinkClick xmlns:r="http://schemas.openxmlformats.org/officeDocument/2006/relationships" r:id="rId4"/>
            </a:rPr>
            <a:t>«Колледж имени С. Я. Маршака»</a:t>
          </a:r>
          <a:endParaRPr lang="ru-RU" b="0" i="0" dirty="0"/>
        </a:p>
      </dgm:t>
    </dgm:pt>
    <dgm:pt modelId="{7CEF156E-67EC-4B25-AB39-FE6EECC77F6C}" type="parTrans" cxnId="{076C0374-FEFF-46F5-A5F7-0ED3D3248776}">
      <dgm:prSet/>
      <dgm:spPr/>
      <dgm:t>
        <a:bodyPr/>
        <a:lstStyle/>
        <a:p>
          <a:endParaRPr lang="ru-RU"/>
        </a:p>
      </dgm:t>
    </dgm:pt>
    <dgm:pt modelId="{959C4409-7FC6-4F83-9E5F-AE36301D8BE9}" type="sibTrans" cxnId="{076C0374-FEFF-46F5-A5F7-0ED3D3248776}">
      <dgm:prSet/>
      <dgm:spPr/>
      <dgm:t>
        <a:bodyPr/>
        <a:lstStyle/>
        <a:p>
          <a:endParaRPr lang="ru-RU"/>
        </a:p>
      </dgm:t>
    </dgm:pt>
    <dgm:pt modelId="{079D0841-8672-4AA0-9C1A-4F074F6A97CB}">
      <dgm:prSet/>
      <dgm:spPr/>
      <dgm:t>
        <a:bodyPr/>
        <a:lstStyle/>
        <a:p>
          <a:r>
            <a:rPr lang="ru-RU" b="1" i="0" dirty="0">
              <a:hlinkClick xmlns:r="http://schemas.openxmlformats.org/officeDocument/2006/relationships" r:id="rId5"/>
            </a:rPr>
            <a:t>«Колледж </a:t>
          </a:r>
          <a:r>
            <a:rPr lang="ru-RU" b="1" i="0" dirty="0" err="1">
              <a:hlinkClick xmlns:r="http://schemas.openxmlformats.org/officeDocument/2006/relationships" r:id="rId5"/>
            </a:rPr>
            <a:t>Медведково</a:t>
          </a:r>
          <a:r>
            <a:rPr lang="ru-RU" b="1" i="0" dirty="0">
              <a:hlinkClick xmlns:r="http://schemas.openxmlformats.org/officeDocument/2006/relationships" r:id="rId5"/>
            </a:rPr>
            <a:t>»</a:t>
          </a:r>
          <a:endParaRPr lang="ru-RU" b="0" i="0" dirty="0"/>
        </a:p>
      </dgm:t>
    </dgm:pt>
    <dgm:pt modelId="{6E83240A-C857-47EC-8134-FCD8D091373E}" type="parTrans" cxnId="{04530BE9-F4CB-4130-86CC-90BFC7922C44}">
      <dgm:prSet/>
      <dgm:spPr/>
      <dgm:t>
        <a:bodyPr/>
        <a:lstStyle/>
        <a:p>
          <a:endParaRPr lang="ru-RU"/>
        </a:p>
      </dgm:t>
    </dgm:pt>
    <dgm:pt modelId="{D02FA2FE-4487-4956-BA81-4CAFCED4FD17}" type="sibTrans" cxnId="{04530BE9-F4CB-4130-86CC-90BFC7922C44}">
      <dgm:prSet/>
      <dgm:spPr/>
      <dgm:t>
        <a:bodyPr/>
        <a:lstStyle/>
        <a:p>
          <a:endParaRPr lang="ru-RU"/>
        </a:p>
      </dgm:t>
    </dgm:pt>
    <dgm:pt modelId="{07E7E9F9-445C-4A32-BED0-85C553F6D44F}">
      <dgm:prSet/>
      <dgm:spPr/>
      <dgm:t>
        <a:bodyPr/>
        <a:lstStyle/>
        <a:p>
          <a:r>
            <a:rPr lang="ru-RU" b="1" i="0" dirty="0">
              <a:solidFill>
                <a:schemeClr val="tx1"/>
              </a:solidFill>
              <a:hlinkClick xmlns:r="http://schemas.openxmlformats.org/officeDocument/2006/relationships" r:id="rId6"/>
            </a:rPr>
            <a:t>«Колледж Черемушки»</a:t>
          </a:r>
          <a:endParaRPr lang="ru-RU" b="0" i="0" dirty="0">
            <a:solidFill>
              <a:schemeClr val="tx1"/>
            </a:solidFill>
          </a:endParaRPr>
        </a:p>
      </dgm:t>
    </dgm:pt>
    <dgm:pt modelId="{F2F1CC68-C087-4145-866E-81208F97905A}" type="parTrans" cxnId="{96FE86E5-DAFA-4D27-B5D8-17349CE10D8B}">
      <dgm:prSet/>
      <dgm:spPr/>
      <dgm:t>
        <a:bodyPr/>
        <a:lstStyle/>
        <a:p>
          <a:endParaRPr lang="ru-RU"/>
        </a:p>
      </dgm:t>
    </dgm:pt>
    <dgm:pt modelId="{F0D53AE1-5D52-427F-8860-C04C75FC0318}" type="sibTrans" cxnId="{96FE86E5-DAFA-4D27-B5D8-17349CE10D8B}">
      <dgm:prSet/>
      <dgm:spPr/>
      <dgm:t>
        <a:bodyPr/>
        <a:lstStyle/>
        <a:p>
          <a:endParaRPr lang="ru-RU"/>
        </a:p>
      </dgm:t>
    </dgm:pt>
    <dgm:pt modelId="{286AA028-D822-4B78-B4F9-A94F50049131}" type="pres">
      <dgm:prSet presAssocID="{5D96E1AB-6551-4AF7-B070-257C38F385E2}" presName="Name0" presStyleCnt="0">
        <dgm:presLayoutVars>
          <dgm:dir/>
          <dgm:animLvl val="lvl"/>
          <dgm:resizeHandles val="exact"/>
        </dgm:presLayoutVars>
      </dgm:prSet>
      <dgm:spPr/>
    </dgm:pt>
    <dgm:pt modelId="{A4BC4974-C175-4747-8E5F-B65CD32EBA3A}" type="pres">
      <dgm:prSet presAssocID="{07E7E9F9-445C-4A32-BED0-85C553F6D44F}" presName="boxAndChildren" presStyleCnt="0"/>
      <dgm:spPr/>
    </dgm:pt>
    <dgm:pt modelId="{37507DF6-D5CA-4AE7-8E57-E9465549A1FA}" type="pres">
      <dgm:prSet presAssocID="{07E7E9F9-445C-4A32-BED0-85C553F6D44F}" presName="parentTextBox" presStyleLbl="node1" presStyleIdx="0" presStyleCnt="6" custLinFactNeighborX="28998" custLinFactNeighborY="11463"/>
      <dgm:spPr/>
    </dgm:pt>
    <dgm:pt modelId="{7339352B-565B-4B1E-9A26-49CE1D1E1400}" type="pres">
      <dgm:prSet presAssocID="{D02FA2FE-4487-4956-BA81-4CAFCED4FD17}" presName="sp" presStyleCnt="0"/>
      <dgm:spPr/>
    </dgm:pt>
    <dgm:pt modelId="{00371167-82DE-4569-A9CE-53088DDA7FB8}" type="pres">
      <dgm:prSet presAssocID="{079D0841-8672-4AA0-9C1A-4F074F6A97CB}" presName="arrowAndChildren" presStyleCnt="0"/>
      <dgm:spPr/>
    </dgm:pt>
    <dgm:pt modelId="{B65615E9-0AAC-4D91-AF5F-DCC3227C55CC}" type="pres">
      <dgm:prSet presAssocID="{079D0841-8672-4AA0-9C1A-4F074F6A97CB}" presName="parentTextArrow" presStyleLbl="node1" presStyleIdx="1" presStyleCnt="6"/>
      <dgm:spPr/>
    </dgm:pt>
    <dgm:pt modelId="{78A8A99F-4C13-451F-B402-9BF0382E4F0A}" type="pres">
      <dgm:prSet presAssocID="{959C4409-7FC6-4F83-9E5F-AE36301D8BE9}" presName="sp" presStyleCnt="0"/>
      <dgm:spPr/>
    </dgm:pt>
    <dgm:pt modelId="{6A5BC213-F262-465E-A05E-CA769C232762}" type="pres">
      <dgm:prSet presAssocID="{1FC76A4A-6B13-456F-BA27-83DEE7C7811A}" presName="arrowAndChildren" presStyleCnt="0"/>
      <dgm:spPr/>
    </dgm:pt>
    <dgm:pt modelId="{57A78FB3-A45F-4369-BB8B-0409352DE8AA}" type="pres">
      <dgm:prSet presAssocID="{1FC76A4A-6B13-456F-BA27-83DEE7C7811A}" presName="parentTextArrow" presStyleLbl="node1" presStyleIdx="2" presStyleCnt="6"/>
      <dgm:spPr/>
    </dgm:pt>
    <dgm:pt modelId="{54DA06AE-A7EA-4822-B5F3-A4A1BF0DEE88}" type="pres">
      <dgm:prSet presAssocID="{01FF2BCC-E001-4B50-B437-2002C30578CE}" presName="sp" presStyleCnt="0"/>
      <dgm:spPr/>
    </dgm:pt>
    <dgm:pt modelId="{3C2820ED-0DC6-425A-AD20-AC9C43551BEF}" type="pres">
      <dgm:prSet presAssocID="{1DE4644F-14B3-403A-AA0F-DAEE4E82F082}" presName="arrowAndChildren" presStyleCnt="0"/>
      <dgm:spPr/>
    </dgm:pt>
    <dgm:pt modelId="{40234802-CB67-4011-A5C7-49C1012F8C38}" type="pres">
      <dgm:prSet presAssocID="{1DE4644F-14B3-403A-AA0F-DAEE4E82F082}" presName="parentTextArrow" presStyleLbl="node1" presStyleIdx="3" presStyleCnt="6"/>
      <dgm:spPr/>
    </dgm:pt>
    <dgm:pt modelId="{56891241-0E9C-4434-9E95-7494CF3656A5}" type="pres">
      <dgm:prSet presAssocID="{16FEAC93-EDCE-4166-BEAC-41834556278E}" presName="sp" presStyleCnt="0"/>
      <dgm:spPr/>
    </dgm:pt>
    <dgm:pt modelId="{59B5FFC9-E933-4286-A76C-311EE4CDF7E7}" type="pres">
      <dgm:prSet presAssocID="{313DACA5-CE4B-421B-9FEB-AD30733575C0}" presName="arrowAndChildren" presStyleCnt="0"/>
      <dgm:spPr/>
    </dgm:pt>
    <dgm:pt modelId="{FE141B3A-A662-4C4D-90B8-B47BF0ECE461}" type="pres">
      <dgm:prSet presAssocID="{313DACA5-CE4B-421B-9FEB-AD30733575C0}" presName="parentTextArrow" presStyleLbl="node1" presStyleIdx="4" presStyleCnt="6"/>
      <dgm:spPr/>
    </dgm:pt>
    <dgm:pt modelId="{14C6921B-3768-49A9-9EC2-77223E80D15F}" type="pres">
      <dgm:prSet presAssocID="{9BC2EED6-0C35-4E67-8182-7339EEC253E8}" presName="sp" presStyleCnt="0"/>
      <dgm:spPr/>
    </dgm:pt>
    <dgm:pt modelId="{2DC1585B-E9E0-49AB-9D24-E433A22A8939}" type="pres">
      <dgm:prSet presAssocID="{ABD41284-607D-48DE-A09C-AFD6176B0BD0}" presName="arrowAndChildren" presStyleCnt="0"/>
      <dgm:spPr/>
    </dgm:pt>
    <dgm:pt modelId="{C9F85D20-C490-4728-A059-BE1B9F4C065B}" type="pres">
      <dgm:prSet presAssocID="{ABD41284-607D-48DE-A09C-AFD6176B0BD0}" presName="parentTextArrow" presStyleLbl="node1" presStyleIdx="5" presStyleCnt="6" custAng="0" custLinFactNeighborX="438" custLinFactNeighborY="-870"/>
      <dgm:spPr/>
    </dgm:pt>
  </dgm:ptLst>
  <dgm:cxnLst>
    <dgm:cxn modelId="{9779DC0A-BD70-471E-ABC7-30D59D3CCE69}" srcId="{5D96E1AB-6551-4AF7-B070-257C38F385E2}" destId="{ABD41284-607D-48DE-A09C-AFD6176B0BD0}" srcOrd="0" destOrd="0" parTransId="{F84A9BE0-B637-40D1-89D8-5BC176EED47A}" sibTransId="{9BC2EED6-0C35-4E67-8182-7339EEC253E8}"/>
    <dgm:cxn modelId="{E05EDA4A-4728-4DB0-A483-C8F58D68AD39}" type="presOf" srcId="{5D96E1AB-6551-4AF7-B070-257C38F385E2}" destId="{286AA028-D822-4B78-B4F9-A94F50049131}" srcOrd="0" destOrd="0" presId="urn:microsoft.com/office/officeart/2005/8/layout/process4"/>
    <dgm:cxn modelId="{076C0374-FEFF-46F5-A5F7-0ED3D3248776}" srcId="{5D96E1AB-6551-4AF7-B070-257C38F385E2}" destId="{1FC76A4A-6B13-456F-BA27-83DEE7C7811A}" srcOrd="3" destOrd="0" parTransId="{7CEF156E-67EC-4B25-AB39-FE6EECC77F6C}" sibTransId="{959C4409-7FC6-4F83-9E5F-AE36301D8BE9}"/>
    <dgm:cxn modelId="{98E2C180-C537-42A6-B740-EBC71FF231C1}" type="presOf" srcId="{ABD41284-607D-48DE-A09C-AFD6176B0BD0}" destId="{C9F85D20-C490-4728-A059-BE1B9F4C065B}" srcOrd="0" destOrd="0" presId="urn:microsoft.com/office/officeart/2005/8/layout/process4"/>
    <dgm:cxn modelId="{E3A87A92-5563-4AAB-AF76-B2B69184F81D}" srcId="{5D96E1AB-6551-4AF7-B070-257C38F385E2}" destId="{313DACA5-CE4B-421B-9FEB-AD30733575C0}" srcOrd="1" destOrd="0" parTransId="{B48E5F98-A46D-4293-A70A-17D43F1B214A}" sibTransId="{16FEAC93-EDCE-4166-BEAC-41834556278E}"/>
    <dgm:cxn modelId="{C34D49A7-DBEF-4C4F-ADAC-81B24B506C2E}" type="presOf" srcId="{1DE4644F-14B3-403A-AA0F-DAEE4E82F082}" destId="{40234802-CB67-4011-A5C7-49C1012F8C38}" srcOrd="0" destOrd="0" presId="urn:microsoft.com/office/officeart/2005/8/layout/process4"/>
    <dgm:cxn modelId="{7667E2C7-1993-40A9-BC50-A6B7BDA869B0}" srcId="{5D96E1AB-6551-4AF7-B070-257C38F385E2}" destId="{1DE4644F-14B3-403A-AA0F-DAEE4E82F082}" srcOrd="2" destOrd="0" parTransId="{E7D0BF2B-C5C0-492E-9F8B-F33E00B9635A}" sibTransId="{01FF2BCC-E001-4B50-B437-2002C30578CE}"/>
    <dgm:cxn modelId="{2341A9CF-372E-40CD-9DD9-A89F08B94D0F}" type="presOf" srcId="{1FC76A4A-6B13-456F-BA27-83DEE7C7811A}" destId="{57A78FB3-A45F-4369-BB8B-0409352DE8AA}" srcOrd="0" destOrd="0" presId="urn:microsoft.com/office/officeart/2005/8/layout/process4"/>
    <dgm:cxn modelId="{F41DBAD0-B2DE-45C3-B322-B424F321E114}" type="presOf" srcId="{07E7E9F9-445C-4A32-BED0-85C553F6D44F}" destId="{37507DF6-D5CA-4AE7-8E57-E9465549A1FA}" srcOrd="0" destOrd="0" presId="urn:microsoft.com/office/officeart/2005/8/layout/process4"/>
    <dgm:cxn modelId="{96FE86E5-DAFA-4D27-B5D8-17349CE10D8B}" srcId="{5D96E1AB-6551-4AF7-B070-257C38F385E2}" destId="{07E7E9F9-445C-4A32-BED0-85C553F6D44F}" srcOrd="5" destOrd="0" parTransId="{F2F1CC68-C087-4145-866E-81208F97905A}" sibTransId="{F0D53AE1-5D52-427F-8860-C04C75FC0318}"/>
    <dgm:cxn modelId="{04530BE9-F4CB-4130-86CC-90BFC7922C44}" srcId="{5D96E1AB-6551-4AF7-B070-257C38F385E2}" destId="{079D0841-8672-4AA0-9C1A-4F074F6A97CB}" srcOrd="4" destOrd="0" parTransId="{6E83240A-C857-47EC-8134-FCD8D091373E}" sibTransId="{D02FA2FE-4487-4956-BA81-4CAFCED4FD17}"/>
    <dgm:cxn modelId="{D47FB5F6-C984-483F-899B-FF3464D383ED}" type="presOf" srcId="{079D0841-8672-4AA0-9C1A-4F074F6A97CB}" destId="{B65615E9-0AAC-4D91-AF5F-DCC3227C55CC}" srcOrd="0" destOrd="0" presId="urn:microsoft.com/office/officeart/2005/8/layout/process4"/>
    <dgm:cxn modelId="{B63F3AF7-36EF-4596-84EB-72E7C2F42C97}" type="presOf" srcId="{313DACA5-CE4B-421B-9FEB-AD30733575C0}" destId="{FE141B3A-A662-4C4D-90B8-B47BF0ECE461}" srcOrd="0" destOrd="0" presId="urn:microsoft.com/office/officeart/2005/8/layout/process4"/>
    <dgm:cxn modelId="{E1C3F975-5AAA-4D6D-9315-4C9BC804CC44}" type="presParOf" srcId="{286AA028-D822-4B78-B4F9-A94F50049131}" destId="{A4BC4974-C175-4747-8E5F-B65CD32EBA3A}" srcOrd="0" destOrd="0" presId="urn:microsoft.com/office/officeart/2005/8/layout/process4"/>
    <dgm:cxn modelId="{DA16EAE1-82C4-4A67-AC8C-EA72C4FEEC4E}" type="presParOf" srcId="{A4BC4974-C175-4747-8E5F-B65CD32EBA3A}" destId="{37507DF6-D5CA-4AE7-8E57-E9465549A1FA}" srcOrd="0" destOrd="0" presId="urn:microsoft.com/office/officeart/2005/8/layout/process4"/>
    <dgm:cxn modelId="{6AD04A44-59E5-40FE-9DD8-0A6ACB8ED0EF}" type="presParOf" srcId="{286AA028-D822-4B78-B4F9-A94F50049131}" destId="{7339352B-565B-4B1E-9A26-49CE1D1E1400}" srcOrd="1" destOrd="0" presId="urn:microsoft.com/office/officeart/2005/8/layout/process4"/>
    <dgm:cxn modelId="{E08A061B-23BD-44D5-9FF4-2CD99D5AB9DB}" type="presParOf" srcId="{286AA028-D822-4B78-B4F9-A94F50049131}" destId="{00371167-82DE-4569-A9CE-53088DDA7FB8}" srcOrd="2" destOrd="0" presId="urn:microsoft.com/office/officeart/2005/8/layout/process4"/>
    <dgm:cxn modelId="{C52DA2E9-B8E1-44C7-A16C-DD74D53CE12F}" type="presParOf" srcId="{00371167-82DE-4569-A9CE-53088DDA7FB8}" destId="{B65615E9-0AAC-4D91-AF5F-DCC3227C55CC}" srcOrd="0" destOrd="0" presId="urn:microsoft.com/office/officeart/2005/8/layout/process4"/>
    <dgm:cxn modelId="{799C9BCD-4F97-47B0-890C-455E562B9DA9}" type="presParOf" srcId="{286AA028-D822-4B78-B4F9-A94F50049131}" destId="{78A8A99F-4C13-451F-B402-9BF0382E4F0A}" srcOrd="3" destOrd="0" presId="urn:microsoft.com/office/officeart/2005/8/layout/process4"/>
    <dgm:cxn modelId="{456E7AA6-78B8-4632-B4A8-21DD69BF5A33}" type="presParOf" srcId="{286AA028-D822-4B78-B4F9-A94F50049131}" destId="{6A5BC213-F262-465E-A05E-CA769C232762}" srcOrd="4" destOrd="0" presId="urn:microsoft.com/office/officeart/2005/8/layout/process4"/>
    <dgm:cxn modelId="{355903A5-C5A3-433F-85CE-7B3B8FFB42C5}" type="presParOf" srcId="{6A5BC213-F262-465E-A05E-CA769C232762}" destId="{57A78FB3-A45F-4369-BB8B-0409352DE8AA}" srcOrd="0" destOrd="0" presId="urn:microsoft.com/office/officeart/2005/8/layout/process4"/>
    <dgm:cxn modelId="{7D66A203-65A2-475A-AD2D-ABC61EA0267A}" type="presParOf" srcId="{286AA028-D822-4B78-B4F9-A94F50049131}" destId="{54DA06AE-A7EA-4822-B5F3-A4A1BF0DEE88}" srcOrd="5" destOrd="0" presId="urn:microsoft.com/office/officeart/2005/8/layout/process4"/>
    <dgm:cxn modelId="{60E3E63A-1DB9-4D88-BE11-4E9DF9B98764}" type="presParOf" srcId="{286AA028-D822-4B78-B4F9-A94F50049131}" destId="{3C2820ED-0DC6-425A-AD20-AC9C43551BEF}" srcOrd="6" destOrd="0" presId="urn:microsoft.com/office/officeart/2005/8/layout/process4"/>
    <dgm:cxn modelId="{89862094-EF0B-4ADB-8FE6-8493293AEB76}" type="presParOf" srcId="{3C2820ED-0DC6-425A-AD20-AC9C43551BEF}" destId="{40234802-CB67-4011-A5C7-49C1012F8C38}" srcOrd="0" destOrd="0" presId="urn:microsoft.com/office/officeart/2005/8/layout/process4"/>
    <dgm:cxn modelId="{E79D3002-F6FD-4B51-AF35-28086832A75C}" type="presParOf" srcId="{286AA028-D822-4B78-B4F9-A94F50049131}" destId="{56891241-0E9C-4434-9E95-7494CF3656A5}" srcOrd="7" destOrd="0" presId="urn:microsoft.com/office/officeart/2005/8/layout/process4"/>
    <dgm:cxn modelId="{77D796EE-72AE-4178-9A21-C2574017FF64}" type="presParOf" srcId="{286AA028-D822-4B78-B4F9-A94F50049131}" destId="{59B5FFC9-E933-4286-A76C-311EE4CDF7E7}" srcOrd="8" destOrd="0" presId="urn:microsoft.com/office/officeart/2005/8/layout/process4"/>
    <dgm:cxn modelId="{479A199C-1B2B-4042-8C01-BC56565F4752}" type="presParOf" srcId="{59B5FFC9-E933-4286-A76C-311EE4CDF7E7}" destId="{FE141B3A-A662-4C4D-90B8-B47BF0ECE461}" srcOrd="0" destOrd="0" presId="urn:microsoft.com/office/officeart/2005/8/layout/process4"/>
    <dgm:cxn modelId="{A3F345C5-F489-4758-80E9-CCAC13C6A701}" type="presParOf" srcId="{286AA028-D822-4B78-B4F9-A94F50049131}" destId="{14C6921B-3768-49A9-9EC2-77223E80D15F}" srcOrd="9" destOrd="0" presId="urn:microsoft.com/office/officeart/2005/8/layout/process4"/>
    <dgm:cxn modelId="{F5C9909A-DC5E-45D3-BC47-2AAA703850C7}" type="presParOf" srcId="{286AA028-D822-4B78-B4F9-A94F50049131}" destId="{2DC1585B-E9E0-49AB-9D24-E433A22A8939}" srcOrd="10" destOrd="0" presId="urn:microsoft.com/office/officeart/2005/8/layout/process4"/>
    <dgm:cxn modelId="{6A879E1C-A6CA-4D7B-A035-DA0E93FB227D}" type="presParOf" srcId="{2DC1585B-E9E0-49AB-9D24-E433A22A8939}" destId="{C9F85D20-C490-4728-A059-BE1B9F4C065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96E1AB-6551-4AF7-B070-257C38F385E2}" type="doc">
      <dgm:prSet loTypeId="urn:microsoft.com/office/officeart/2005/8/layout/hList3" loCatId="list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137A1E5A-1EB8-47F0-A13B-319E439CCAC5}">
      <dgm:prSet phldrT="[Текст]" custT="1"/>
      <dgm:spPr>
        <a:solidFill>
          <a:srgbClr val="EC0000"/>
        </a:solidFill>
        <a:scene3d>
          <a:camera prst="orthographicFront"/>
          <a:lightRig rig="chilly" dir="t"/>
        </a:scene3d>
        <a:sp3d extrusionH="1700" prstMaterial="matte">
          <a:bevelT w="25400" h="6350" prst="softRound"/>
          <a:bevelB w="0" h="0" prst="convex"/>
        </a:sp3d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ПРОГРАММЫ СРЕДНЕГО ОБРАЗОВАНИЯ</a:t>
          </a:r>
        </a:p>
      </dgm:t>
    </dgm:pt>
    <dgm:pt modelId="{3EE4074F-99F8-4A19-AC39-66ABB4EDEAA0}" type="parTrans" cxnId="{3C378B52-BA03-46E9-9B58-B47D43F625BC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91694D-36C8-4031-868A-A9CBE8F7D3A1}" type="sibTrans" cxnId="{3C378B52-BA03-46E9-9B58-B47D43F625BC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85D211-9ADB-4822-B686-88EBE2E1E19C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Преподавание в начальных классах</a:t>
          </a:r>
        </a:p>
        <a:p>
          <a:pPr>
            <a:lnSpc>
              <a:spcPct val="150000"/>
            </a:lnSpc>
          </a:pPr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Коррекционная педагогика в дошкольном образовании</a:t>
          </a:r>
        </a:p>
        <a:p>
          <a:pPr>
            <a:lnSpc>
              <a:spcPct val="150000"/>
            </a:lnSpc>
          </a:pPr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Дошкольное образование</a:t>
          </a:r>
        </a:p>
        <a:p>
          <a:pPr>
            <a:lnSpc>
              <a:spcPct val="150000"/>
            </a:lnSpc>
          </a:pPr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Специальное дошкольное образование</a:t>
          </a:r>
        </a:p>
        <a:p>
          <a:pPr>
            <a:lnSpc>
              <a:spcPct val="150000"/>
            </a:lnSpc>
          </a:pPr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Педагогика дополнительного образования</a:t>
          </a:r>
        </a:p>
        <a:p>
          <a:pPr>
            <a:lnSpc>
              <a:spcPct val="150000"/>
            </a:lnSpc>
          </a:pPr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Физическая культура</a:t>
          </a:r>
        </a:p>
        <a:p>
          <a:pPr>
            <a:lnSpc>
              <a:spcPct val="150000"/>
            </a:lnSpc>
          </a:pPr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Народное художественное творчество (по видам)</a:t>
          </a:r>
        </a:p>
      </dgm:t>
    </dgm:pt>
    <dgm:pt modelId="{206C5380-CE9A-44D0-ADB1-562D7AB3BC53}" type="parTrans" cxnId="{5A9CB4B9-BC0A-425C-9125-FAAC8FDDC4D3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079BD4-D124-4864-B0CE-E5D54750E166}" type="sibTrans" cxnId="{5A9CB4B9-BC0A-425C-9125-FAAC8FDDC4D3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A91A44-0860-4400-A404-1138B36A1293}" type="pres">
      <dgm:prSet presAssocID="{5D96E1AB-6551-4AF7-B070-257C38F385E2}" presName="composite" presStyleCnt="0">
        <dgm:presLayoutVars>
          <dgm:chMax val="1"/>
          <dgm:dir/>
          <dgm:resizeHandles val="exact"/>
        </dgm:presLayoutVars>
      </dgm:prSet>
      <dgm:spPr/>
    </dgm:pt>
    <dgm:pt modelId="{EB07F3FC-1706-47F7-A1F3-6BBE1C44453C}" type="pres">
      <dgm:prSet presAssocID="{137A1E5A-1EB8-47F0-A13B-319E439CCAC5}" presName="roof" presStyleLbl="dkBgShp" presStyleIdx="0" presStyleCnt="2" custScaleY="81177"/>
      <dgm:spPr/>
    </dgm:pt>
    <dgm:pt modelId="{56482E90-5759-403A-B841-62A7C5D34828}" type="pres">
      <dgm:prSet presAssocID="{137A1E5A-1EB8-47F0-A13B-319E439CCAC5}" presName="pillars" presStyleCnt="0"/>
      <dgm:spPr/>
    </dgm:pt>
    <dgm:pt modelId="{4C7C54CE-F9D4-4DAA-B82A-E9B4757566F9}" type="pres">
      <dgm:prSet presAssocID="{137A1E5A-1EB8-47F0-A13B-319E439CCAC5}" presName="pillar1" presStyleLbl="node1" presStyleIdx="0" presStyleCnt="1" custScaleY="117817" custLinFactNeighborX="412" custLinFactNeighborY="-2935">
        <dgm:presLayoutVars>
          <dgm:bulletEnabled val="1"/>
        </dgm:presLayoutVars>
      </dgm:prSet>
      <dgm:spPr/>
    </dgm:pt>
    <dgm:pt modelId="{92994EB1-2D7B-4126-8416-460F527F0195}" type="pres">
      <dgm:prSet presAssocID="{137A1E5A-1EB8-47F0-A13B-319E439CCAC5}" presName="base" presStyleLbl="dkBgShp" presStyleIdx="1" presStyleCnt="2"/>
      <dgm:spPr>
        <a:solidFill>
          <a:srgbClr val="EC0000"/>
        </a:solidFill>
        <a:scene3d>
          <a:camera prst="orthographicFront"/>
          <a:lightRig rig="chilly" dir="t"/>
        </a:scene3d>
        <a:sp3d extrusionH="1700" prstMaterial="matte">
          <a:bevelT w="25400" h="6350" prst="softRound"/>
          <a:bevelB w="0" h="0" prst="convex"/>
        </a:sp3d>
      </dgm:spPr>
    </dgm:pt>
  </dgm:ptLst>
  <dgm:cxnLst>
    <dgm:cxn modelId="{2132B546-3932-8E4F-AE4F-CEBD9A43969B}" type="presOf" srcId="{5D96E1AB-6551-4AF7-B070-257C38F385E2}" destId="{35A91A44-0860-4400-A404-1138B36A1293}" srcOrd="0" destOrd="0" presId="urn:microsoft.com/office/officeart/2005/8/layout/hList3"/>
    <dgm:cxn modelId="{3C378B52-BA03-46E9-9B58-B47D43F625BC}" srcId="{5D96E1AB-6551-4AF7-B070-257C38F385E2}" destId="{137A1E5A-1EB8-47F0-A13B-319E439CCAC5}" srcOrd="0" destOrd="0" parTransId="{3EE4074F-99F8-4A19-AC39-66ABB4EDEAA0}" sibTransId="{9D91694D-36C8-4031-868A-A9CBE8F7D3A1}"/>
    <dgm:cxn modelId="{5A9CB4B9-BC0A-425C-9125-FAAC8FDDC4D3}" srcId="{137A1E5A-1EB8-47F0-A13B-319E439CCAC5}" destId="{7785D211-9ADB-4822-B686-88EBE2E1E19C}" srcOrd="0" destOrd="0" parTransId="{206C5380-CE9A-44D0-ADB1-562D7AB3BC53}" sibTransId="{64079BD4-D124-4864-B0CE-E5D54750E166}"/>
    <dgm:cxn modelId="{39F8ECDB-D0A6-C448-A953-7FC4707EDBA3}" type="presOf" srcId="{137A1E5A-1EB8-47F0-A13B-319E439CCAC5}" destId="{EB07F3FC-1706-47F7-A1F3-6BBE1C44453C}" srcOrd="0" destOrd="0" presId="urn:microsoft.com/office/officeart/2005/8/layout/hList3"/>
    <dgm:cxn modelId="{548631EA-CD1F-7344-93F6-785B8417D40B}" type="presOf" srcId="{7785D211-9ADB-4822-B686-88EBE2E1E19C}" destId="{4C7C54CE-F9D4-4DAA-B82A-E9B4757566F9}" srcOrd="0" destOrd="0" presId="urn:microsoft.com/office/officeart/2005/8/layout/hList3"/>
    <dgm:cxn modelId="{256F1A9F-B2EB-184F-A551-19EA6926E5B3}" type="presParOf" srcId="{35A91A44-0860-4400-A404-1138B36A1293}" destId="{EB07F3FC-1706-47F7-A1F3-6BBE1C44453C}" srcOrd="0" destOrd="0" presId="urn:microsoft.com/office/officeart/2005/8/layout/hList3"/>
    <dgm:cxn modelId="{0F08FFC1-9BB1-0648-B5FB-325BDB764F88}" type="presParOf" srcId="{35A91A44-0860-4400-A404-1138B36A1293}" destId="{56482E90-5759-403A-B841-62A7C5D34828}" srcOrd="1" destOrd="0" presId="urn:microsoft.com/office/officeart/2005/8/layout/hList3"/>
    <dgm:cxn modelId="{718C61C3-493A-7441-8B59-C267B9A076B4}" type="presParOf" srcId="{56482E90-5759-403A-B841-62A7C5D34828}" destId="{4C7C54CE-F9D4-4DAA-B82A-E9B4757566F9}" srcOrd="0" destOrd="0" presId="urn:microsoft.com/office/officeart/2005/8/layout/hList3"/>
    <dgm:cxn modelId="{B6AA052B-DDBF-5F49-9A68-FE8FBE174248}" type="presParOf" srcId="{35A91A44-0860-4400-A404-1138B36A1293}" destId="{92994EB1-2D7B-4126-8416-460F527F019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96E1AB-6551-4AF7-B070-257C38F385E2}" type="doc">
      <dgm:prSet loTypeId="urn:microsoft.com/office/officeart/2005/8/layout/hList3" loCatId="list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5A91A44-0860-4400-A404-1138B36A1293}" type="pres">
      <dgm:prSet presAssocID="{5D96E1AB-6551-4AF7-B070-257C38F385E2}" presName="composite" presStyleCnt="0">
        <dgm:presLayoutVars>
          <dgm:chMax val="1"/>
          <dgm:dir/>
          <dgm:resizeHandles val="exact"/>
        </dgm:presLayoutVars>
      </dgm:prSet>
      <dgm:spPr/>
    </dgm:pt>
  </dgm:ptLst>
  <dgm:cxnLst>
    <dgm:cxn modelId="{D44FABD3-6763-8C40-AED7-23C8037B9F37}" type="presOf" srcId="{5D96E1AB-6551-4AF7-B070-257C38F385E2}" destId="{35A91A44-0860-4400-A404-1138B36A1293}" srcOrd="0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96E1AB-6551-4AF7-B070-257C38F385E2}" type="doc">
      <dgm:prSet loTypeId="urn:microsoft.com/office/officeart/2005/8/layout/hList3" loCatId="list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137A1E5A-1EB8-47F0-A13B-319E439CCAC5}">
      <dgm:prSet phldrT="[Текст]" custT="1"/>
      <dgm:spPr>
        <a:xfrm>
          <a:off x="0" y="9528"/>
          <a:ext cx="8136904" cy="1145089"/>
        </a:xfrm>
        <a:prstGeom prst="rect">
          <a:avLst/>
        </a:prstGeom>
        <a:solidFill>
          <a:srgbClr val="EC0000"/>
        </a:solidFill>
        <a:ln>
          <a:noFill/>
        </a:ln>
        <a:effectLst/>
        <a:scene3d>
          <a:camera prst="orthographicFront"/>
          <a:lightRig rig="chilly" dir="t"/>
        </a:scene3d>
        <a:sp3d extrusionH="1700" prstMaterial="matte">
          <a:bevelT w="25400" h="6350" prst="softRound"/>
          <a:bevelB w="0" h="0" prst="convex"/>
        </a:sp3d>
      </dgm:spPr>
      <dgm:t>
        <a:bodyPr/>
        <a:lstStyle/>
        <a:p>
          <a:r>
            <a:rPr lang="ru-RU" sz="3600" b="1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Задание:</a:t>
          </a:r>
        </a:p>
      </dgm:t>
    </dgm:pt>
    <dgm:pt modelId="{3EE4074F-99F8-4A19-AC39-66ABB4EDEAA0}" type="parTrans" cxnId="{3C378B52-BA03-46E9-9B58-B47D43F625BC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91694D-36C8-4031-868A-A9CBE8F7D3A1}" type="sibTrans" cxnId="{3C378B52-BA03-46E9-9B58-B47D43F625BC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85D211-9ADB-4822-B686-88EBE2E1E19C}">
      <dgm:prSet phldrT="[Текст]" custT="1"/>
      <dgm:spPr>
        <a:xfrm>
          <a:off x="0" y="1063874"/>
          <a:ext cx="8136904" cy="383794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pPr>
            <a:lnSpc>
              <a:spcPct val="150000"/>
            </a:lnSpc>
          </a:pPr>
          <a:endParaRPr lang="ru-RU" sz="1800" b="1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06C5380-CE9A-44D0-ADB1-562D7AB3BC53}" type="parTrans" cxnId="{5A9CB4B9-BC0A-425C-9125-FAAC8FDDC4D3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079BD4-D124-4864-B0CE-E5D54750E166}" type="sibTrans" cxnId="{5A9CB4B9-BC0A-425C-9125-FAAC8FDDC4D3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58314D-BC44-43AB-9219-75F56348B714}">
      <dgm:prSet/>
      <dgm:spPr/>
      <dgm:t>
        <a:bodyPr/>
        <a:lstStyle/>
        <a:p>
          <a:endParaRPr lang="ru-RU"/>
        </a:p>
      </dgm:t>
    </dgm:pt>
    <dgm:pt modelId="{190C282F-33BF-4A84-9A5E-CFE4AD3DA944}" type="parTrans" cxnId="{210712CB-BA52-423F-8E80-60ECA4C3BAAD}">
      <dgm:prSet/>
      <dgm:spPr/>
      <dgm:t>
        <a:bodyPr/>
        <a:lstStyle/>
        <a:p>
          <a:endParaRPr lang="ru-RU"/>
        </a:p>
      </dgm:t>
    </dgm:pt>
    <dgm:pt modelId="{27070D37-86C8-4EAC-AFA4-EF3402ADD6C0}" type="sibTrans" cxnId="{210712CB-BA52-423F-8E80-60ECA4C3BAAD}">
      <dgm:prSet/>
      <dgm:spPr/>
      <dgm:t>
        <a:bodyPr/>
        <a:lstStyle/>
        <a:p>
          <a:endParaRPr lang="ru-RU"/>
        </a:p>
      </dgm:t>
    </dgm:pt>
    <dgm:pt modelId="{35A91A44-0860-4400-A404-1138B36A1293}" type="pres">
      <dgm:prSet presAssocID="{5D96E1AB-6551-4AF7-B070-257C38F385E2}" presName="composite" presStyleCnt="0">
        <dgm:presLayoutVars>
          <dgm:chMax val="1"/>
          <dgm:dir/>
          <dgm:resizeHandles val="exact"/>
        </dgm:presLayoutVars>
      </dgm:prSet>
      <dgm:spPr/>
    </dgm:pt>
    <dgm:pt modelId="{EB07F3FC-1706-47F7-A1F3-6BBE1C44453C}" type="pres">
      <dgm:prSet presAssocID="{137A1E5A-1EB8-47F0-A13B-319E439CCAC5}" presName="roof" presStyleLbl="dkBgShp" presStyleIdx="0" presStyleCnt="2" custScaleY="73819" custLinFactNeighborX="559" custLinFactNeighborY="-5931"/>
      <dgm:spPr/>
    </dgm:pt>
    <dgm:pt modelId="{56482E90-5759-403A-B841-62A7C5D34828}" type="pres">
      <dgm:prSet presAssocID="{137A1E5A-1EB8-47F0-A13B-319E439CCAC5}" presName="pillars" presStyleCnt="0"/>
      <dgm:spPr/>
    </dgm:pt>
    <dgm:pt modelId="{4C7C54CE-F9D4-4DAA-B82A-E9B4757566F9}" type="pres">
      <dgm:prSet presAssocID="{137A1E5A-1EB8-47F0-A13B-319E439CCAC5}" presName="pillar1" presStyleLbl="node1" presStyleIdx="0" presStyleCnt="1" custScaleY="116642" custLinFactNeighborX="559" custLinFactNeighborY="-2580">
        <dgm:presLayoutVars>
          <dgm:bulletEnabled val="1"/>
        </dgm:presLayoutVars>
      </dgm:prSet>
      <dgm:spPr/>
    </dgm:pt>
    <dgm:pt modelId="{92994EB1-2D7B-4126-8416-460F527F0195}" type="pres">
      <dgm:prSet presAssocID="{137A1E5A-1EB8-47F0-A13B-319E439CCAC5}" presName="base" presStyleLbl="dkBgShp" presStyleIdx="1" presStyleCnt="2"/>
      <dgm:spPr>
        <a:xfrm>
          <a:off x="0" y="4707227"/>
          <a:ext cx="8136904" cy="361949"/>
        </a:xfrm>
        <a:prstGeom prst="rect">
          <a:avLst/>
        </a:prstGeom>
        <a:solidFill>
          <a:srgbClr val="EC0000"/>
        </a:solidFill>
        <a:ln>
          <a:noFill/>
        </a:ln>
        <a:effectLst/>
        <a:scene3d>
          <a:camera prst="orthographicFront"/>
          <a:lightRig rig="chilly" dir="t"/>
        </a:scene3d>
        <a:sp3d extrusionH="1700" prstMaterial="matte">
          <a:bevelT w="25400" h="6350" prst="softRound"/>
          <a:bevelB w="0" h="0" prst="convex"/>
        </a:sp3d>
      </dgm:spPr>
    </dgm:pt>
  </dgm:ptLst>
  <dgm:cxnLst>
    <dgm:cxn modelId="{2132B546-3932-8E4F-AE4F-CEBD9A43969B}" type="presOf" srcId="{5D96E1AB-6551-4AF7-B070-257C38F385E2}" destId="{35A91A44-0860-4400-A404-1138B36A1293}" srcOrd="0" destOrd="0" presId="urn:microsoft.com/office/officeart/2005/8/layout/hList3"/>
    <dgm:cxn modelId="{3C378B52-BA03-46E9-9B58-B47D43F625BC}" srcId="{5D96E1AB-6551-4AF7-B070-257C38F385E2}" destId="{137A1E5A-1EB8-47F0-A13B-319E439CCAC5}" srcOrd="0" destOrd="0" parTransId="{3EE4074F-99F8-4A19-AC39-66ABB4EDEAA0}" sibTransId="{9D91694D-36C8-4031-868A-A9CBE8F7D3A1}"/>
    <dgm:cxn modelId="{5A9CB4B9-BC0A-425C-9125-FAAC8FDDC4D3}" srcId="{137A1E5A-1EB8-47F0-A13B-319E439CCAC5}" destId="{7785D211-9ADB-4822-B686-88EBE2E1E19C}" srcOrd="0" destOrd="0" parTransId="{206C5380-CE9A-44D0-ADB1-562D7AB3BC53}" sibTransId="{64079BD4-D124-4864-B0CE-E5D54750E166}"/>
    <dgm:cxn modelId="{210712CB-BA52-423F-8E80-60ECA4C3BAAD}" srcId="{5D96E1AB-6551-4AF7-B070-257C38F385E2}" destId="{0458314D-BC44-43AB-9219-75F56348B714}" srcOrd="1" destOrd="0" parTransId="{190C282F-33BF-4A84-9A5E-CFE4AD3DA944}" sibTransId="{27070D37-86C8-4EAC-AFA4-EF3402ADD6C0}"/>
    <dgm:cxn modelId="{39F8ECDB-D0A6-C448-A953-7FC4707EDBA3}" type="presOf" srcId="{137A1E5A-1EB8-47F0-A13B-319E439CCAC5}" destId="{EB07F3FC-1706-47F7-A1F3-6BBE1C44453C}" srcOrd="0" destOrd="0" presId="urn:microsoft.com/office/officeart/2005/8/layout/hList3"/>
    <dgm:cxn modelId="{548631EA-CD1F-7344-93F6-785B8417D40B}" type="presOf" srcId="{7785D211-9ADB-4822-B686-88EBE2E1E19C}" destId="{4C7C54CE-F9D4-4DAA-B82A-E9B4757566F9}" srcOrd="0" destOrd="0" presId="urn:microsoft.com/office/officeart/2005/8/layout/hList3"/>
    <dgm:cxn modelId="{256F1A9F-B2EB-184F-A551-19EA6926E5B3}" type="presParOf" srcId="{35A91A44-0860-4400-A404-1138B36A1293}" destId="{EB07F3FC-1706-47F7-A1F3-6BBE1C44453C}" srcOrd="0" destOrd="0" presId="urn:microsoft.com/office/officeart/2005/8/layout/hList3"/>
    <dgm:cxn modelId="{0F08FFC1-9BB1-0648-B5FB-325BDB764F88}" type="presParOf" srcId="{35A91A44-0860-4400-A404-1138B36A1293}" destId="{56482E90-5759-403A-B841-62A7C5D34828}" srcOrd="1" destOrd="0" presId="urn:microsoft.com/office/officeart/2005/8/layout/hList3"/>
    <dgm:cxn modelId="{718C61C3-493A-7441-8B59-C267B9A076B4}" type="presParOf" srcId="{56482E90-5759-403A-B841-62A7C5D34828}" destId="{4C7C54CE-F9D4-4DAA-B82A-E9B4757566F9}" srcOrd="0" destOrd="0" presId="urn:microsoft.com/office/officeart/2005/8/layout/hList3"/>
    <dgm:cxn modelId="{B6AA052B-DDBF-5F49-9A68-FE8FBE174248}" type="presParOf" srcId="{35A91A44-0860-4400-A404-1138B36A1293}" destId="{92994EB1-2D7B-4126-8416-460F527F019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96E1AB-6551-4AF7-B070-257C38F385E2}" type="doc">
      <dgm:prSet loTypeId="urn:microsoft.com/office/officeart/2005/8/layout/hList3" loCatId="list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5A91A44-0860-4400-A404-1138B36A1293}" type="pres">
      <dgm:prSet presAssocID="{5D96E1AB-6551-4AF7-B070-257C38F385E2}" presName="composite" presStyleCnt="0">
        <dgm:presLayoutVars>
          <dgm:chMax val="1"/>
          <dgm:dir/>
          <dgm:resizeHandles val="exact"/>
        </dgm:presLayoutVars>
      </dgm:prSet>
      <dgm:spPr/>
    </dgm:pt>
  </dgm:ptLst>
  <dgm:cxnLst>
    <dgm:cxn modelId="{D44FABD3-6763-8C40-AED7-23C8037B9F37}" type="presOf" srcId="{5D96E1AB-6551-4AF7-B070-257C38F385E2}" destId="{35A91A44-0860-4400-A404-1138B36A1293}" srcOrd="0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63D47-CD2C-4FCC-ABC8-156023AF1F20}">
      <dsp:nvSpPr>
        <dsp:cNvPr id="0" name=""/>
        <dsp:cNvSpPr/>
      </dsp:nvSpPr>
      <dsp:spPr>
        <a:xfrm rot="10800000">
          <a:off x="576038" y="1518"/>
          <a:ext cx="7492537" cy="1646532"/>
        </a:xfrm>
        <a:prstGeom prst="homePlate">
          <a:avLst/>
        </a:prstGeom>
        <a:solidFill>
          <a:srgbClr val="EC0000"/>
        </a:solidFill>
        <a:ln w="25400">
          <a:solidFill>
            <a:schemeClr val="bg1">
              <a:lumMod val="6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atte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607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 2014 года в структуре</a:t>
          </a:r>
          <a:br>
            <a:rPr lang="ru-RU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ГАОУ ВО «Московский городской </a:t>
          </a:r>
          <a:br>
            <a:rPr lang="ru-RU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педагогический университет»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987671" y="1518"/>
        <a:ext cx="7080904" cy="1646532"/>
      </dsp:txXfrm>
    </dsp:sp>
    <dsp:sp modelId="{19CF3CCB-5ED9-4E28-9E2E-A1897C66235B}">
      <dsp:nvSpPr>
        <dsp:cNvPr id="0" name=""/>
        <dsp:cNvSpPr/>
      </dsp:nvSpPr>
      <dsp:spPr>
        <a:xfrm>
          <a:off x="346819" y="1930"/>
          <a:ext cx="1646532" cy="164653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680DB2A-BADD-4414-AFAB-E9DD62ECC1A8}">
      <dsp:nvSpPr>
        <dsp:cNvPr id="0" name=""/>
        <dsp:cNvSpPr/>
      </dsp:nvSpPr>
      <dsp:spPr>
        <a:xfrm rot="10800000">
          <a:off x="574545" y="2139964"/>
          <a:ext cx="7483810" cy="2247944"/>
        </a:xfrm>
        <a:prstGeom prst="homePlate">
          <a:avLst/>
        </a:prstGeom>
        <a:solidFill>
          <a:schemeClr val="bg1">
            <a:lumMod val="65000"/>
          </a:schemeClr>
        </a:solidFill>
        <a:ln w="25400">
          <a:solidFill>
            <a:schemeClr val="bg1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607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3334 обучающихся </a:t>
          </a:r>
          <a:br>
            <a:rPr lang="ru-RU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 специальностям СПО</a:t>
          </a:r>
          <a:br>
            <a:rPr lang="ru-RU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 2019 году</a:t>
          </a:r>
        </a:p>
      </dsp:txBody>
      <dsp:txXfrm rot="10800000">
        <a:off x="1136531" y="2139964"/>
        <a:ext cx="6921824" cy="2247944"/>
      </dsp:txXfrm>
    </dsp:sp>
    <dsp:sp modelId="{17F00E1A-CAC2-4623-8AED-DA727FA07365}">
      <dsp:nvSpPr>
        <dsp:cNvPr id="0" name=""/>
        <dsp:cNvSpPr/>
      </dsp:nvSpPr>
      <dsp:spPr>
        <a:xfrm>
          <a:off x="346819" y="2440670"/>
          <a:ext cx="1646532" cy="164653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07DF6-D5CA-4AE7-8E57-E9465549A1FA}">
      <dsp:nvSpPr>
        <dsp:cNvPr id="0" name=""/>
        <dsp:cNvSpPr/>
      </dsp:nvSpPr>
      <dsp:spPr>
        <a:xfrm>
          <a:off x="0" y="4320103"/>
          <a:ext cx="7344816" cy="5667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>
              <a:solidFill>
                <a:schemeClr val="tx1"/>
              </a:solidFill>
              <a:hlinkClick xmlns:r="http://schemas.openxmlformats.org/officeDocument/2006/relationships" r:id="rId1"/>
            </a:rPr>
            <a:t>«Колледж Черемушки»</a:t>
          </a:r>
          <a:endParaRPr lang="ru-RU" sz="2000" b="0" i="0" kern="1200" dirty="0">
            <a:solidFill>
              <a:schemeClr val="tx1"/>
            </a:solidFill>
          </a:endParaRPr>
        </a:p>
      </dsp:txBody>
      <dsp:txXfrm>
        <a:off x="0" y="4320103"/>
        <a:ext cx="7344816" cy="566707"/>
      </dsp:txXfrm>
    </dsp:sp>
    <dsp:sp modelId="{B65615E9-0AAC-4D91-AF5F-DCC3227C55CC}">
      <dsp:nvSpPr>
        <dsp:cNvPr id="0" name=""/>
        <dsp:cNvSpPr/>
      </dsp:nvSpPr>
      <dsp:spPr>
        <a:xfrm rot="10800000">
          <a:off x="0" y="3454695"/>
          <a:ext cx="7344816" cy="87159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>
              <a:hlinkClick xmlns:r="http://schemas.openxmlformats.org/officeDocument/2006/relationships" r:id="rId2"/>
            </a:rPr>
            <a:t>«Колледж </a:t>
          </a:r>
          <a:r>
            <a:rPr lang="ru-RU" sz="2000" b="1" i="0" kern="1200" dirty="0" err="1">
              <a:hlinkClick xmlns:r="http://schemas.openxmlformats.org/officeDocument/2006/relationships" r:id="rId2"/>
            </a:rPr>
            <a:t>Медведково</a:t>
          </a:r>
          <a:r>
            <a:rPr lang="ru-RU" sz="2000" b="1" i="0" kern="1200" dirty="0">
              <a:hlinkClick xmlns:r="http://schemas.openxmlformats.org/officeDocument/2006/relationships" r:id="rId2"/>
            </a:rPr>
            <a:t>»</a:t>
          </a:r>
          <a:endParaRPr lang="ru-RU" sz="2000" b="0" i="0" kern="1200" dirty="0"/>
        </a:p>
      </dsp:txBody>
      <dsp:txXfrm rot="10800000">
        <a:off x="0" y="3454695"/>
        <a:ext cx="7344816" cy="566337"/>
      </dsp:txXfrm>
    </dsp:sp>
    <dsp:sp modelId="{57A78FB3-A45F-4369-BB8B-0409352DE8AA}">
      <dsp:nvSpPr>
        <dsp:cNvPr id="0" name=""/>
        <dsp:cNvSpPr/>
      </dsp:nvSpPr>
      <dsp:spPr>
        <a:xfrm rot="10800000">
          <a:off x="0" y="2591599"/>
          <a:ext cx="7344816" cy="87159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>
              <a:hlinkClick xmlns:r="http://schemas.openxmlformats.org/officeDocument/2006/relationships" r:id="rId3"/>
            </a:rPr>
            <a:t>«Колледж имени С. Я. Маршака»</a:t>
          </a:r>
          <a:endParaRPr lang="ru-RU" sz="2000" b="0" i="0" kern="1200" dirty="0"/>
        </a:p>
      </dsp:txBody>
      <dsp:txXfrm rot="10800000">
        <a:off x="0" y="2591599"/>
        <a:ext cx="7344816" cy="566337"/>
      </dsp:txXfrm>
    </dsp:sp>
    <dsp:sp modelId="{40234802-CB67-4011-A5C7-49C1012F8C38}">
      <dsp:nvSpPr>
        <dsp:cNvPr id="0" name=""/>
        <dsp:cNvSpPr/>
      </dsp:nvSpPr>
      <dsp:spPr>
        <a:xfrm rot="10800000">
          <a:off x="0" y="1728503"/>
          <a:ext cx="7344816" cy="87159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>
              <a:hlinkClick xmlns:r="http://schemas.openxmlformats.org/officeDocument/2006/relationships" r:id="rId4"/>
            </a:rPr>
            <a:t>«Колледж Измайлово»</a:t>
          </a:r>
          <a:endParaRPr lang="ru-RU" sz="2000" b="0" i="0" kern="1200" dirty="0"/>
        </a:p>
      </dsp:txBody>
      <dsp:txXfrm rot="10800000">
        <a:off x="0" y="1728503"/>
        <a:ext cx="7344816" cy="566337"/>
      </dsp:txXfrm>
    </dsp:sp>
    <dsp:sp modelId="{FE141B3A-A662-4C4D-90B8-B47BF0ECE461}">
      <dsp:nvSpPr>
        <dsp:cNvPr id="0" name=""/>
        <dsp:cNvSpPr/>
      </dsp:nvSpPr>
      <dsp:spPr>
        <a:xfrm rot="10800000">
          <a:off x="0" y="865407"/>
          <a:ext cx="7344816" cy="87159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>
              <a:hlinkClick xmlns:r="http://schemas.openxmlformats.org/officeDocument/2006/relationships" r:id="rId5"/>
            </a:rPr>
            <a:t>«Колледж </a:t>
          </a:r>
          <a:r>
            <a:rPr lang="ru-RU" sz="2000" b="1" i="0" kern="1200" dirty="0" err="1">
              <a:hlinkClick xmlns:r="http://schemas.openxmlformats.org/officeDocument/2006/relationships" r:id="rId5"/>
            </a:rPr>
            <a:t>Дорогомилово</a:t>
          </a:r>
          <a:r>
            <a:rPr lang="ru-RU" sz="2000" b="1" i="0" kern="1200" dirty="0">
              <a:hlinkClick xmlns:r="http://schemas.openxmlformats.org/officeDocument/2006/relationships" r:id="rId5"/>
            </a:rPr>
            <a:t>»</a:t>
          </a:r>
          <a:endParaRPr lang="ru-RU" sz="2000" b="0" i="0" kern="1200" dirty="0"/>
        </a:p>
      </dsp:txBody>
      <dsp:txXfrm rot="10800000">
        <a:off x="0" y="865407"/>
        <a:ext cx="7344816" cy="566337"/>
      </dsp:txXfrm>
    </dsp:sp>
    <dsp:sp modelId="{C9F85D20-C490-4728-A059-BE1B9F4C065B}">
      <dsp:nvSpPr>
        <dsp:cNvPr id="0" name=""/>
        <dsp:cNvSpPr/>
      </dsp:nvSpPr>
      <dsp:spPr>
        <a:xfrm rot="10800000">
          <a:off x="0" y="0"/>
          <a:ext cx="7344816" cy="87159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>
              <a:solidFill>
                <a:schemeClr val="tx1"/>
              </a:solidFill>
              <a:hlinkClick xmlns:r="http://schemas.openxmlformats.org/officeDocument/2006/relationships" r:id="rId6"/>
            </a:rPr>
            <a:t>«Колледж Арбат»</a:t>
          </a:r>
          <a:endParaRPr lang="ru-RU" sz="2000" b="0" i="0" kern="1200" dirty="0">
            <a:solidFill>
              <a:schemeClr val="tx1"/>
            </a:solidFill>
          </a:endParaRPr>
        </a:p>
      </dsp:txBody>
      <dsp:txXfrm rot="10800000">
        <a:off x="0" y="0"/>
        <a:ext cx="7344816" cy="5663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7F3FC-1706-47F7-A1F3-6BBE1C44453C}">
      <dsp:nvSpPr>
        <dsp:cNvPr id="0" name=""/>
        <dsp:cNvSpPr/>
      </dsp:nvSpPr>
      <dsp:spPr>
        <a:xfrm>
          <a:off x="0" y="72996"/>
          <a:ext cx="8136904" cy="1259227"/>
        </a:xfrm>
        <a:prstGeom prst="rect">
          <a:avLst/>
        </a:prstGeom>
        <a:solidFill>
          <a:srgbClr val="EC0000"/>
        </a:solidFill>
        <a:ln>
          <a:noFill/>
        </a:ln>
        <a:effectLst/>
        <a:scene3d>
          <a:camera prst="orthographicFront"/>
          <a:lightRig rig="chilly" dir="t"/>
        </a:scene3d>
        <a:sp3d extrusionH="1700" prstMaterial="matte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ПРОГРАММЫ СРЕДНЕГО ОБРАЗОВАНИЯ</a:t>
          </a:r>
        </a:p>
      </dsp:txBody>
      <dsp:txXfrm>
        <a:off x="0" y="72996"/>
        <a:ext cx="8136904" cy="1259227"/>
      </dsp:txXfrm>
    </dsp:sp>
    <dsp:sp modelId="{4C7C54CE-F9D4-4DAA-B82A-E9B4757566F9}">
      <dsp:nvSpPr>
        <dsp:cNvPr id="0" name=""/>
        <dsp:cNvSpPr/>
      </dsp:nvSpPr>
      <dsp:spPr>
        <a:xfrm>
          <a:off x="0" y="1092408"/>
          <a:ext cx="8136904" cy="38379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Преподавание в начальных классах</a:t>
          </a:r>
        </a:p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Коррекционная педагогика в дошкольном образовании</a:t>
          </a:r>
        </a:p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Дошкольное образование</a:t>
          </a:r>
        </a:p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Специальное дошкольное образование</a:t>
          </a:r>
        </a:p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Педагогика дополнительного образования</a:t>
          </a:r>
        </a:p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Физическая культура</a:t>
          </a:r>
        </a:p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Народное художественное творчество (по видам)</a:t>
          </a:r>
        </a:p>
      </dsp:txBody>
      <dsp:txXfrm>
        <a:off x="0" y="1092408"/>
        <a:ext cx="8136904" cy="3837943"/>
      </dsp:txXfrm>
    </dsp:sp>
    <dsp:sp modelId="{92994EB1-2D7B-4126-8416-460F527F0195}">
      <dsp:nvSpPr>
        <dsp:cNvPr id="0" name=""/>
        <dsp:cNvSpPr/>
      </dsp:nvSpPr>
      <dsp:spPr>
        <a:xfrm>
          <a:off x="0" y="4735762"/>
          <a:ext cx="8136904" cy="361949"/>
        </a:xfrm>
        <a:prstGeom prst="rect">
          <a:avLst/>
        </a:prstGeom>
        <a:solidFill>
          <a:srgbClr val="EC0000"/>
        </a:solidFill>
        <a:ln>
          <a:noFill/>
        </a:ln>
        <a:effectLst/>
        <a:scene3d>
          <a:camera prst="orthographicFront"/>
          <a:lightRig rig="chilly" dir="t"/>
        </a:scene3d>
        <a:sp3d extrusionH="1700" prstMaterial="matte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7F3FC-1706-47F7-A1F3-6BBE1C44453C}">
      <dsp:nvSpPr>
        <dsp:cNvPr id="0" name=""/>
        <dsp:cNvSpPr/>
      </dsp:nvSpPr>
      <dsp:spPr>
        <a:xfrm>
          <a:off x="0" y="9926"/>
          <a:ext cx="8136904" cy="1192929"/>
        </a:xfrm>
        <a:prstGeom prst="rect">
          <a:avLst/>
        </a:prstGeom>
        <a:solidFill>
          <a:srgbClr val="EC0000"/>
        </a:solidFill>
        <a:ln>
          <a:noFill/>
        </a:ln>
        <a:effectLst/>
        <a:scene3d>
          <a:camera prst="orthographicFront"/>
          <a:lightRig rig="chilly" dir="t"/>
        </a:scene3d>
        <a:sp3d extrusionH="1700" prstMaterial="matte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Задание:</a:t>
          </a:r>
        </a:p>
      </dsp:txBody>
      <dsp:txXfrm>
        <a:off x="0" y="9926"/>
        <a:ext cx="8136904" cy="1192929"/>
      </dsp:txXfrm>
    </dsp:sp>
    <dsp:sp modelId="{4C7C54CE-F9D4-4DAA-B82A-E9B4757566F9}">
      <dsp:nvSpPr>
        <dsp:cNvPr id="0" name=""/>
        <dsp:cNvSpPr/>
      </dsp:nvSpPr>
      <dsp:spPr>
        <a:xfrm>
          <a:off x="0" y="1140306"/>
          <a:ext cx="8136904" cy="395841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0" y="1140306"/>
        <a:ext cx="8136904" cy="3958410"/>
      </dsp:txXfrm>
    </dsp:sp>
    <dsp:sp modelId="{92994EB1-2D7B-4126-8416-460F527F0195}">
      <dsp:nvSpPr>
        <dsp:cNvPr id="0" name=""/>
        <dsp:cNvSpPr/>
      </dsp:nvSpPr>
      <dsp:spPr>
        <a:xfrm>
          <a:off x="0" y="4903888"/>
          <a:ext cx="8136904" cy="377071"/>
        </a:xfrm>
        <a:prstGeom prst="rect">
          <a:avLst/>
        </a:prstGeom>
        <a:solidFill>
          <a:srgbClr val="EC0000"/>
        </a:solidFill>
        <a:ln>
          <a:noFill/>
        </a:ln>
        <a:effectLst/>
        <a:scene3d>
          <a:camera prst="orthographicFront"/>
          <a:lightRig rig="chilly" dir="t"/>
        </a:scene3d>
        <a:sp3d extrusionH="1700" prstMaterial="matte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22357-BDF6-4902-B744-F96B96410A88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C0442-3172-4FA4-A1F3-92FA11795C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323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796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051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776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48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469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01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930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580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162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378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807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10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microsoft.com/office/2007/relationships/hdphoto" Target="../media/hdphoto1.wdp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928" y="318788"/>
            <a:ext cx="1310586" cy="1165996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58569" y="594928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Москва, 2019</a:t>
            </a:r>
          </a:p>
        </p:txBody>
      </p:sp>
      <p:sp>
        <p:nvSpPr>
          <p:cNvPr id="5" name="Название 1"/>
          <p:cNvSpPr>
            <a:spLocks noGrp="1"/>
          </p:cNvSpPr>
          <p:nvPr>
            <p:ph type="ctrTitle"/>
          </p:nvPr>
        </p:nvSpPr>
        <p:spPr>
          <a:xfrm>
            <a:off x="693021" y="1484784"/>
            <a:ext cx="7772400" cy="2825578"/>
          </a:xfrm>
          <a:scene3d>
            <a:camera prst="orthographicFront"/>
            <a:lightRig rig="threePt" dir="tl"/>
          </a:scene3d>
          <a:sp3d prstMaterial="matte"/>
        </p:spPr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>
                <a:latin typeface="+mn-lt"/>
              </a:rPr>
              <a:t>«Опыт преподавания русского языка как родного в Институте среднего профессионального образования им. К. Д. Ушинского МГПУ»</a:t>
            </a:r>
            <a:r>
              <a:rPr lang="ru-RU" sz="2000" b="1" dirty="0">
                <a:latin typeface="+mn-lt"/>
              </a:rPr>
              <a:t> </a:t>
            </a:r>
            <a:endParaRPr lang="ru-RU" sz="2000" b="1" dirty="0">
              <a:ln w="11430">
                <a:solidFill>
                  <a:srgbClr val="990033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554" y="4310362"/>
            <a:ext cx="7315200" cy="1165996"/>
          </a:xfrm>
        </p:spPr>
        <p:txBody>
          <a:bodyPr>
            <a:noAutofit/>
          </a:bodyPr>
          <a:lstStyle/>
          <a:p>
            <a:pPr algn="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Паламарчук Наталья Георгиевна  </a:t>
            </a:r>
          </a:p>
          <a:p>
            <a:pPr algn="r"/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к.п.н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преподаватель ГАОУ ВО МГПУ</a:t>
            </a:r>
          </a:p>
          <a:p>
            <a:pPr algn="r"/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920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60648"/>
            <a:ext cx="1310586" cy="1165996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609656" y="260648"/>
            <a:ext cx="7534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ИНСТИТУТ СРЕДНЕГО ПРОФЕССИОНАЛЬНОГО ОБРАЗОВАНИЯ ИМЕНИ К.Д. УШИНСКОГО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64242102"/>
              </p:ext>
            </p:extLst>
          </p:nvPr>
        </p:nvGraphicFramePr>
        <p:xfrm>
          <a:off x="323529" y="1916831"/>
          <a:ext cx="8632902" cy="4389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53767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60648"/>
            <a:ext cx="1310586" cy="1165996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45242" y="472537"/>
            <a:ext cx="6871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УЧЕБНЫЕ КОРПУСА ИСПО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им.К.Д.Ушинского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88375373"/>
              </p:ext>
            </p:extLst>
          </p:nvPr>
        </p:nvGraphicFramePr>
        <p:xfrm>
          <a:off x="971600" y="1638533"/>
          <a:ext cx="7344816" cy="4886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1176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60648"/>
            <a:ext cx="1310586" cy="1165996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19831971"/>
              </p:ext>
            </p:extLst>
          </p:nvPr>
        </p:nvGraphicFramePr>
        <p:xfrm>
          <a:off x="539552" y="1426644"/>
          <a:ext cx="8136904" cy="5170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66691343"/>
              </p:ext>
            </p:extLst>
          </p:nvPr>
        </p:nvGraphicFramePr>
        <p:xfrm flipH="1">
          <a:off x="8721967" y="1700808"/>
          <a:ext cx="45719" cy="482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971247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742479"/>
              </p:ext>
            </p:extLst>
          </p:nvPr>
        </p:nvGraphicFramePr>
        <p:xfrm>
          <a:off x="5906" y="0"/>
          <a:ext cx="9138094" cy="6926638"/>
        </p:xfrm>
        <a:graphic>
          <a:graphicData uri="http://schemas.openxmlformats.org/drawingml/2006/table">
            <a:tbl>
              <a:tblPr/>
              <a:tblGrid>
                <a:gridCol w="740475">
                  <a:extLst>
                    <a:ext uri="{9D8B030D-6E8A-4147-A177-3AD203B41FA5}">
                      <a16:colId xmlns:a16="http://schemas.microsoft.com/office/drawing/2014/main" val="1442076982"/>
                    </a:ext>
                  </a:extLst>
                </a:gridCol>
                <a:gridCol w="2783798">
                  <a:extLst>
                    <a:ext uri="{9D8B030D-6E8A-4147-A177-3AD203B41FA5}">
                      <a16:colId xmlns:a16="http://schemas.microsoft.com/office/drawing/2014/main" val="3311812980"/>
                    </a:ext>
                  </a:extLst>
                </a:gridCol>
                <a:gridCol w="346132">
                  <a:extLst>
                    <a:ext uri="{9D8B030D-6E8A-4147-A177-3AD203B41FA5}">
                      <a16:colId xmlns:a16="http://schemas.microsoft.com/office/drawing/2014/main" val="81438395"/>
                    </a:ext>
                  </a:extLst>
                </a:gridCol>
                <a:gridCol w="346132">
                  <a:extLst>
                    <a:ext uri="{9D8B030D-6E8A-4147-A177-3AD203B41FA5}">
                      <a16:colId xmlns:a16="http://schemas.microsoft.com/office/drawing/2014/main" val="1823257740"/>
                    </a:ext>
                  </a:extLst>
                </a:gridCol>
                <a:gridCol w="440534">
                  <a:extLst>
                    <a:ext uri="{9D8B030D-6E8A-4147-A177-3AD203B41FA5}">
                      <a16:colId xmlns:a16="http://schemas.microsoft.com/office/drawing/2014/main" val="3156676123"/>
                    </a:ext>
                  </a:extLst>
                </a:gridCol>
                <a:gridCol w="440534">
                  <a:extLst>
                    <a:ext uri="{9D8B030D-6E8A-4147-A177-3AD203B41FA5}">
                      <a16:colId xmlns:a16="http://schemas.microsoft.com/office/drawing/2014/main" val="4051078518"/>
                    </a:ext>
                  </a:extLst>
                </a:gridCol>
                <a:gridCol w="440534">
                  <a:extLst>
                    <a:ext uri="{9D8B030D-6E8A-4147-A177-3AD203B41FA5}">
                      <a16:colId xmlns:a16="http://schemas.microsoft.com/office/drawing/2014/main" val="3604449369"/>
                    </a:ext>
                  </a:extLst>
                </a:gridCol>
                <a:gridCol w="361868">
                  <a:extLst>
                    <a:ext uri="{9D8B030D-6E8A-4147-A177-3AD203B41FA5}">
                      <a16:colId xmlns:a16="http://schemas.microsoft.com/office/drawing/2014/main" val="3179447847"/>
                    </a:ext>
                  </a:extLst>
                </a:gridCol>
                <a:gridCol w="361868">
                  <a:extLst>
                    <a:ext uri="{9D8B030D-6E8A-4147-A177-3AD203B41FA5}">
                      <a16:colId xmlns:a16="http://schemas.microsoft.com/office/drawing/2014/main" val="3687497893"/>
                    </a:ext>
                  </a:extLst>
                </a:gridCol>
                <a:gridCol w="361868">
                  <a:extLst>
                    <a:ext uri="{9D8B030D-6E8A-4147-A177-3AD203B41FA5}">
                      <a16:colId xmlns:a16="http://schemas.microsoft.com/office/drawing/2014/main" val="3853381789"/>
                    </a:ext>
                  </a:extLst>
                </a:gridCol>
                <a:gridCol w="283200">
                  <a:extLst>
                    <a:ext uri="{9D8B030D-6E8A-4147-A177-3AD203B41FA5}">
                      <a16:colId xmlns:a16="http://schemas.microsoft.com/office/drawing/2014/main" val="2381346545"/>
                    </a:ext>
                  </a:extLst>
                </a:gridCol>
                <a:gridCol w="346132">
                  <a:extLst>
                    <a:ext uri="{9D8B030D-6E8A-4147-A177-3AD203B41FA5}">
                      <a16:colId xmlns:a16="http://schemas.microsoft.com/office/drawing/2014/main" val="3669268643"/>
                    </a:ext>
                  </a:extLst>
                </a:gridCol>
                <a:gridCol w="346132">
                  <a:extLst>
                    <a:ext uri="{9D8B030D-6E8A-4147-A177-3AD203B41FA5}">
                      <a16:colId xmlns:a16="http://schemas.microsoft.com/office/drawing/2014/main" val="2329761080"/>
                    </a:ext>
                  </a:extLst>
                </a:gridCol>
                <a:gridCol w="357163">
                  <a:extLst>
                    <a:ext uri="{9D8B030D-6E8A-4147-A177-3AD203B41FA5}">
                      <a16:colId xmlns:a16="http://schemas.microsoft.com/office/drawing/2014/main" val="2414853575"/>
                    </a:ext>
                  </a:extLst>
                </a:gridCol>
                <a:gridCol w="335101">
                  <a:extLst>
                    <a:ext uri="{9D8B030D-6E8A-4147-A177-3AD203B41FA5}">
                      <a16:colId xmlns:a16="http://schemas.microsoft.com/office/drawing/2014/main" val="2608529204"/>
                    </a:ext>
                  </a:extLst>
                </a:gridCol>
                <a:gridCol w="346132">
                  <a:extLst>
                    <a:ext uri="{9D8B030D-6E8A-4147-A177-3AD203B41FA5}">
                      <a16:colId xmlns:a16="http://schemas.microsoft.com/office/drawing/2014/main" val="857683459"/>
                    </a:ext>
                  </a:extLst>
                </a:gridCol>
                <a:gridCol w="292211">
                  <a:extLst>
                    <a:ext uri="{9D8B030D-6E8A-4147-A177-3AD203B41FA5}">
                      <a16:colId xmlns:a16="http://schemas.microsoft.com/office/drawing/2014/main" val="3698875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18881710"/>
                    </a:ext>
                  </a:extLst>
                </a:gridCol>
              </a:tblGrid>
              <a:tr h="30312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Индекс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Наименование циклов, разделов,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</a:b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дисциплин, профессиональных модулей, МДК, практик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Формы промежуточной аттестации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Учебная нагрузка обучающихся, ч.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605151"/>
                  </a:ext>
                </a:extLst>
              </a:tr>
              <a:tr h="3789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Экзамены</a:t>
                      </a:r>
                    </a:p>
                  </a:txBody>
                  <a:tcPr marL="7620" marR="7620" marT="7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Зачеты</a:t>
                      </a:r>
                    </a:p>
                  </a:txBody>
                  <a:tcPr marL="7620" marR="7620" marT="7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Диффер. зачеты</a:t>
                      </a:r>
                    </a:p>
                  </a:txBody>
                  <a:tcPr marL="7620" marR="7620" marT="7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Курсовые проекты</a:t>
                      </a:r>
                    </a:p>
                  </a:txBody>
                  <a:tcPr marL="7620" marR="7620" marT="7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Курсовые работы</a:t>
                      </a:r>
                    </a:p>
                  </a:txBody>
                  <a:tcPr marL="7620" marR="7620" marT="7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Другие</a:t>
                      </a:r>
                    </a:p>
                  </a:txBody>
                  <a:tcPr marL="7620" marR="7620" marT="7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Максимальная</a:t>
                      </a:r>
                    </a:p>
                  </a:txBody>
                  <a:tcPr marL="7620" marR="7620" marT="7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Самост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.(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с.р.+и.п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.)</a:t>
                      </a:r>
                    </a:p>
                  </a:txBody>
                  <a:tcPr marL="7620" marR="7620" marT="7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Консультации</a:t>
                      </a:r>
                    </a:p>
                  </a:txBody>
                  <a:tcPr marL="7620" marR="7620" marT="7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Обязательная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786014"/>
                  </a:ext>
                </a:extLst>
              </a:tr>
              <a:tr h="4420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Всего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в том числе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54135262"/>
                  </a:ext>
                </a:extLst>
              </a:tr>
              <a:tr h="4420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Лекции, уроки</a:t>
                      </a:r>
                    </a:p>
                  </a:txBody>
                  <a:tcPr marL="7620" marR="7620" marT="7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Пр. занятия</a:t>
                      </a:r>
                    </a:p>
                  </a:txBody>
                  <a:tcPr marL="7620" marR="7620" marT="7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Лаб. занятия</a:t>
                      </a:r>
                    </a:p>
                  </a:txBody>
                  <a:tcPr marL="7620" marR="7620" marT="7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еминар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. занятия</a:t>
                      </a:r>
                    </a:p>
                  </a:txBody>
                  <a:tcPr marL="7620" marR="7620" marT="7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Курс. проектир.</a:t>
                      </a:r>
                    </a:p>
                  </a:txBody>
                  <a:tcPr marL="7620" marR="7620" marT="76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658830"/>
                  </a:ext>
                </a:extLst>
              </a:tr>
              <a:tr h="401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ОП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ОБЩЕОБРАЗОВАТЕЛЬНАЯ ПОДГОТОВКА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357365"/>
                  </a:ext>
                </a:extLst>
              </a:tr>
              <a:tr h="401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Профильные дисциплины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92495"/>
                  </a:ext>
                </a:extLst>
              </a:tr>
              <a:tr h="401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ПД.01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Русский язык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790266"/>
                  </a:ext>
                </a:extLst>
              </a:tr>
              <a:tr h="3031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367009"/>
                  </a:ext>
                </a:extLst>
              </a:tr>
              <a:tr h="401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ПП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ПРОФЕССИОНАЛЬНАЯ ПОДГОТОВКА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570638"/>
                  </a:ext>
                </a:extLst>
              </a:tr>
              <a:tr h="3031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354600"/>
                  </a:ext>
                </a:extLst>
              </a:tr>
              <a:tr h="6909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ОГСЭ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Общий гуманитарный и социально-экономический цикл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278301"/>
                  </a:ext>
                </a:extLst>
              </a:tr>
              <a:tr h="401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ОГСЭ.06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Русский язык и культура речи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31347"/>
                  </a:ext>
                </a:extLst>
              </a:tr>
              <a:tr h="3655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870792"/>
                  </a:ext>
                </a:extLst>
              </a:tr>
              <a:tr h="624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868022"/>
                  </a:ext>
                </a:extLst>
              </a:tr>
              <a:tr h="401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Профессиональный цикл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606517"/>
                  </a:ext>
                </a:extLst>
              </a:tr>
              <a:tr h="10895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174552"/>
                  </a:ext>
                </a:extLst>
              </a:tr>
              <a:tr h="3200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ОП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Общепрофессиональные дисциплины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512099"/>
                  </a:ext>
                </a:extLst>
              </a:tr>
              <a:tr h="2869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ОП.10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Педагогическая риторика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467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004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60648"/>
            <a:ext cx="1310586" cy="1165996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83153109"/>
              </p:ext>
            </p:extLst>
          </p:nvPr>
        </p:nvGraphicFramePr>
        <p:xfrm>
          <a:off x="539552" y="1426644"/>
          <a:ext cx="8136904" cy="5386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Схема 6"/>
          <p:cNvGraphicFramePr/>
          <p:nvPr/>
        </p:nvGraphicFramePr>
        <p:xfrm flipH="1">
          <a:off x="8721967" y="1700808"/>
          <a:ext cx="45719" cy="482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22773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60648"/>
            <a:ext cx="1310586" cy="1165996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650240" y="2243328"/>
            <a:ext cx="11704320" cy="2462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консультирования </a:t>
            </a:r>
            <a:r>
              <a:rPr lang="ru-RU" sz="1600">
                <a:solidFill>
                  <a:prstClr val="white"/>
                </a:solidFill>
              </a:rPr>
              <a:t>родителей и лиц, заменяющих их</a:t>
            </a: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10" name="Picture 2" descr="C:\Users\Светлана Харламова\Desktop\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92696"/>
            <a:ext cx="5616624" cy="5616624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prstMaterial="metal"/>
        </p:spPr>
      </p:pic>
    </p:spTree>
    <p:extLst>
      <p:ext uri="{BB962C8B-B14F-4D97-AF65-F5344CB8AC3E}">
        <p14:creationId xmlns:p14="http://schemas.microsoft.com/office/powerpoint/2010/main" val="892144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6966</TotalTime>
  <Words>469</Words>
  <Application>Microsoft Office PowerPoint</Application>
  <PresentationFormat>Экран (4:3)</PresentationFormat>
  <Paragraphs>275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Tahoma</vt:lpstr>
      <vt:lpstr>Times New Roman</vt:lpstr>
      <vt:lpstr>Office Theme</vt:lpstr>
      <vt:lpstr>«Опыт преподавания русского языка как родного в Институте среднего профессионального образования им. К. Д. Ушинского МГПУ»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проблему</dc:title>
  <dc:creator>Ливете Владимир Сергеевич</dc:creator>
  <cp:lastModifiedBy>Анастасия Сапрыкина</cp:lastModifiedBy>
  <cp:revision>666</cp:revision>
  <cp:lastPrinted>2015-02-16T08:31:16Z</cp:lastPrinted>
  <dcterms:created xsi:type="dcterms:W3CDTF">2014-02-28T08:18:46Z</dcterms:created>
  <dcterms:modified xsi:type="dcterms:W3CDTF">2019-11-24T20:05:19Z</dcterms:modified>
</cp:coreProperties>
</file>